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9" r:id="rId3"/>
    <p:sldId id="256" r:id="rId4"/>
    <p:sldId id="257" r:id="rId5"/>
    <p:sldId id="261" r:id="rId6"/>
    <p:sldId id="262" r:id="rId7"/>
    <p:sldId id="263" r:id="rId8"/>
    <p:sldId id="277" r:id="rId9"/>
    <p:sldId id="278" r:id="rId10"/>
    <p:sldId id="276" r:id="rId11"/>
    <p:sldId id="264" r:id="rId12"/>
    <p:sldId id="274" r:id="rId13"/>
    <p:sldId id="265" r:id="rId14"/>
    <p:sldId id="266" r:id="rId15"/>
    <p:sldId id="268" r:id="rId16"/>
    <p:sldId id="267" r:id="rId17"/>
    <p:sldId id="269" r:id="rId18"/>
    <p:sldId id="271" r:id="rId19"/>
    <p:sldId id="270" r:id="rId20"/>
    <p:sldId id="272" r:id="rId21"/>
    <p:sldId id="273" r:id="rId22"/>
    <p:sldId id="258" r:id="rId23"/>
    <p:sldId id="260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622398-BDAB-4750-805F-3B8EBE79B630}" v="12" dt="2026-08-14T14:25:02.0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E84821-8ADF-4108-9F9C-CC76B1BE22CF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3721F1-16A7-488F-89E7-31FCAB3C9D7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/>
            <a:t>CADASTRO DE OSC</a:t>
          </a:r>
          <a:endParaRPr lang="en-US"/>
        </a:p>
      </dgm:t>
    </dgm:pt>
    <dgm:pt modelId="{E973DE53-7AA7-4F80-A77A-B2EBE331F527}" type="parTrans" cxnId="{4485D726-1AF3-4BF3-A20A-6025E770A28E}">
      <dgm:prSet/>
      <dgm:spPr/>
      <dgm:t>
        <a:bodyPr/>
        <a:lstStyle/>
        <a:p>
          <a:endParaRPr lang="en-US"/>
        </a:p>
      </dgm:t>
    </dgm:pt>
    <dgm:pt modelId="{2F0B9A9F-597D-4ADD-9A4F-CEDB812E5287}" type="sibTrans" cxnId="{4485D726-1AF3-4BF3-A20A-6025E770A28E}">
      <dgm:prSet/>
      <dgm:spPr/>
      <dgm:t>
        <a:bodyPr/>
        <a:lstStyle/>
        <a:p>
          <a:endParaRPr lang="en-US"/>
        </a:p>
      </dgm:t>
    </dgm:pt>
    <dgm:pt modelId="{5345542A-17AE-4C20-ABC3-282A93ED63A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pt-BR" b="1"/>
            <a:t>SUBMISSÃO DAS PROPOSTAS </a:t>
          </a:r>
          <a:endParaRPr lang="en-US"/>
        </a:p>
      </dgm:t>
    </dgm:pt>
    <dgm:pt modelId="{81A94D2F-B77B-4130-9CA6-76A990EBB519}" type="parTrans" cxnId="{35D960E1-36FB-4802-99B5-B2D81CBB8CA0}">
      <dgm:prSet/>
      <dgm:spPr/>
      <dgm:t>
        <a:bodyPr/>
        <a:lstStyle/>
        <a:p>
          <a:endParaRPr lang="en-US"/>
        </a:p>
      </dgm:t>
    </dgm:pt>
    <dgm:pt modelId="{BD2181B9-87C6-4D76-B86F-57BD15B748A0}" type="sibTrans" cxnId="{35D960E1-36FB-4802-99B5-B2D81CBB8CA0}">
      <dgm:prSet/>
      <dgm:spPr/>
      <dgm:t>
        <a:bodyPr/>
        <a:lstStyle/>
        <a:p>
          <a:endParaRPr lang="en-US"/>
        </a:p>
      </dgm:t>
    </dgm:pt>
    <dgm:pt modelId="{590D0E1F-3CA7-4B42-90A8-A2D9E9210AB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pt-BR" b="1"/>
            <a:t>Da Terra à Mesa Garantia-Safra Semiárido </a:t>
          </a:r>
          <a:endParaRPr lang="en-US"/>
        </a:p>
      </dgm:t>
    </dgm:pt>
    <dgm:pt modelId="{E6EA1B19-2584-48EC-A958-161DA6ECC12D}" type="parTrans" cxnId="{4B23D40A-7B66-4FE0-A9D0-AD60A137CE34}">
      <dgm:prSet/>
      <dgm:spPr/>
      <dgm:t>
        <a:bodyPr/>
        <a:lstStyle/>
        <a:p>
          <a:endParaRPr lang="en-US"/>
        </a:p>
      </dgm:t>
    </dgm:pt>
    <dgm:pt modelId="{93604A1D-2989-462D-BD2A-F5B951D30F57}" type="sibTrans" cxnId="{4B23D40A-7B66-4FE0-A9D0-AD60A137CE34}">
      <dgm:prSet/>
      <dgm:spPr/>
      <dgm:t>
        <a:bodyPr/>
        <a:lstStyle/>
        <a:p>
          <a:endParaRPr lang="en-US"/>
        </a:p>
      </dgm:t>
    </dgm:pt>
    <dgm:pt modelId="{68D9628A-7252-452F-933A-DC9FF12BE247}" type="pres">
      <dgm:prSet presAssocID="{7FE84821-8ADF-4108-9F9C-CC76B1BE22CF}" presName="root" presStyleCnt="0">
        <dgm:presLayoutVars>
          <dgm:dir/>
          <dgm:resizeHandles val="exact"/>
        </dgm:presLayoutVars>
      </dgm:prSet>
      <dgm:spPr/>
    </dgm:pt>
    <dgm:pt modelId="{CB58BB57-29D4-4FA0-99D9-A912CC4AE9FE}" type="pres">
      <dgm:prSet presAssocID="{F83721F1-16A7-488F-89E7-31FCAB3C9D70}" presName="compNode" presStyleCnt="0"/>
      <dgm:spPr/>
    </dgm:pt>
    <dgm:pt modelId="{79F9EB99-7CE0-4734-9FD3-9C86749C7466}" type="pres">
      <dgm:prSet presAssocID="{F83721F1-16A7-488F-89E7-31FCAB3C9D70}" presName="iconBgRect" presStyleLbl="bgShp" presStyleIdx="0" presStyleCnt="3"/>
      <dgm:spPr/>
    </dgm:pt>
    <dgm:pt modelId="{1FABBC05-C2FB-4BD1-B8D5-3DD4D7FDE438}" type="pres">
      <dgm:prSet presAssocID="{F83721F1-16A7-488F-89E7-31FCAB3C9D70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seleção"/>
        </a:ext>
      </dgm:extLst>
    </dgm:pt>
    <dgm:pt modelId="{6D8EFD60-FAC3-4DB3-811C-105B66F10C13}" type="pres">
      <dgm:prSet presAssocID="{F83721F1-16A7-488F-89E7-31FCAB3C9D70}" presName="spaceRect" presStyleCnt="0"/>
      <dgm:spPr/>
    </dgm:pt>
    <dgm:pt modelId="{CDA1F38B-8C53-4E5A-937E-0E0371278D55}" type="pres">
      <dgm:prSet presAssocID="{F83721F1-16A7-488F-89E7-31FCAB3C9D70}" presName="textRect" presStyleLbl="revTx" presStyleIdx="0" presStyleCnt="3">
        <dgm:presLayoutVars>
          <dgm:chMax val="1"/>
          <dgm:chPref val="1"/>
        </dgm:presLayoutVars>
      </dgm:prSet>
      <dgm:spPr/>
    </dgm:pt>
    <dgm:pt modelId="{9E566616-616F-4466-98D1-3126CBF26E7A}" type="pres">
      <dgm:prSet presAssocID="{2F0B9A9F-597D-4ADD-9A4F-CEDB812E5287}" presName="sibTrans" presStyleCnt="0"/>
      <dgm:spPr/>
    </dgm:pt>
    <dgm:pt modelId="{F11352EA-E9BA-440A-A8B8-494261183048}" type="pres">
      <dgm:prSet presAssocID="{5345542A-17AE-4C20-ABC3-282A93ED63AE}" presName="compNode" presStyleCnt="0"/>
      <dgm:spPr/>
    </dgm:pt>
    <dgm:pt modelId="{B39BDCBE-4EB0-4894-8CB4-BE8F600FEC55}" type="pres">
      <dgm:prSet presAssocID="{5345542A-17AE-4C20-ABC3-282A93ED63AE}" presName="iconBgRect" presStyleLbl="bgShp" presStyleIdx="1" presStyleCnt="3"/>
      <dgm:spPr/>
    </dgm:pt>
    <dgm:pt modelId="{0B7FDEDF-46F6-4350-8E61-1BF586145EEB}" type="pres">
      <dgm:prSet presAssocID="{5345542A-17AE-4C20-ABC3-282A93ED63AE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o"/>
        </a:ext>
      </dgm:extLst>
    </dgm:pt>
    <dgm:pt modelId="{882AE6FB-E06B-4B74-82F9-8DC95A40994A}" type="pres">
      <dgm:prSet presAssocID="{5345542A-17AE-4C20-ABC3-282A93ED63AE}" presName="spaceRect" presStyleCnt="0"/>
      <dgm:spPr/>
    </dgm:pt>
    <dgm:pt modelId="{8309F934-C3BD-44FB-9BB3-0DD9F0E68C71}" type="pres">
      <dgm:prSet presAssocID="{5345542A-17AE-4C20-ABC3-282A93ED63AE}" presName="textRect" presStyleLbl="revTx" presStyleIdx="1" presStyleCnt="3">
        <dgm:presLayoutVars>
          <dgm:chMax val="1"/>
          <dgm:chPref val="1"/>
        </dgm:presLayoutVars>
      </dgm:prSet>
      <dgm:spPr/>
    </dgm:pt>
    <dgm:pt modelId="{0E2FD478-DB44-4E43-A606-B43143D6C8A0}" type="pres">
      <dgm:prSet presAssocID="{BD2181B9-87C6-4D76-B86F-57BD15B748A0}" presName="sibTrans" presStyleCnt="0"/>
      <dgm:spPr/>
    </dgm:pt>
    <dgm:pt modelId="{7DBF59EF-7A4C-4BED-8B6C-E1F5D2590410}" type="pres">
      <dgm:prSet presAssocID="{590D0E1F-3CA7-4B42-90A8-A2D9E9210AB3}" presName="compNode" presStyleCnt="0"/>
      <dgm:spPr/>
    </dgm:pt>
    <dgm:pt modelId="{B7B42874-B760-4AD7-9D3B-256D1E03B2CF}" type="pres">
      <dgm:prSet presAssocID="{590D0E1F-3CA7-4B42-90A8-A2D9E9210AB3}" presName="iconBgRect" presStyleLbl="bgShp" presStyleIdx="2" presStyleCnt="3"/>
      <dgm:spPr/>
    </dgm:pt>
    <dgm:pt modelId="{5408DD6F-04F2-41CC-90C0-90B454FC9ACB}" type="pres">
      <dgm:prSet presAssocID="{590D0E1F-3CA7-4B42-90A8-A2D9E9210AB3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nset scene"/>
        </a:ext>
      </dgm:extLst>
    </dgm:pt>
    <dgm:pt modelId="{5FA9AD9F-F622-4770-A944-7642C2DCD856}" type="pres">
      <dgm:prSet presAssocID="{590D0E1F-3CA7-4B42-90A8-A2D9E9210AB3}" presName="spaceRect" presStyleCnt="0"/>
      <dgm:spPr/>
    </dgm:pt>
    <dgm:pt modelId="{47BEBB32-A777-4ABF-ACFD-A9CAC4D59F36}" type="pres">
      <dgm:prSet presAssocID="{590D0E1F-3CA7-4B42-90A8-A2D9E9210AB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442F409-0546-4963-B762-DD364E631432}" type="presOf" srcId="{F83721F1-16A7-488F-89E7-31FCAB3C9D70}" destId="{CDA1F38B-8C53-4E5A-937E-0E0371278D55}" srcOrd="0" destOrd="0" presId="urn:microsoft.com/office/officeart/2018/5/layout/IconCircleLabelList"/>
    <dgm:cxn modelId="{4B23D40A-7B66-4FE0-A9D0-AD60A137CE34}" srcId="{7FE84821-8ADF-4108-9F9C-CC76B1BE22CF}" destId="{590D0E1F-3CA7-4B42-90A8-A2D9E9210AB3}" srcOrd="2" destOrd="0" parTransId="{E6EA1B19-2584-48EC-A958-161DA6ECC12D}" sibTransId="{93604A1D-2989-462D-BD2A-F5B951D30F57}"/>
    <dgm:cxn modelId="{4485D726-1AF3-4BF3-A20A-6025E770A28E}" srcId="{7FE84821-8ADF-4108-9F9C-CC76B1BE22CF}" destId="{F83721F1-16A7-488F-89E7-31FCAB3C9D70}" srcOrd="0" destOrd="0" parTransId="{E973DE53-7AA7-4F80-A77A-B2EBE331F527}" sibTransId="{2F0B9A9F-597D-4ADD-9A4F-CEDB812E5287}"/>
    <dgm:cxn modelId="{DBFA1028-7830-4D9C-8FCA-E79E05E515A6}" type="presOf" srcId="{5345542A-17AE-4C20-ABC3-282A93ED63AE}" destId="{8309F934-C3BD-44FB-9BB3-0DD9F0E68C71}" srcOrd="0" destOrd="0" presId="urn:microsoft.com/office/officeart/2018/5/layout/IconCircleLabelList"/>
    <dgm:cxn modelId="{A8561A3E-2F82-481F-9AA6-527C72CFBB1E}" type="presOf" srcId="{7FE84821-8ADF-4108-9F9C-CC76B1BE22CF}" destId="{68D9628A-7252-452F-933A-DC9FF12BE247}" srcOrd="0" destOrd="0" presId="urn:microsoft.com/office/officeart/2018/5/layout/IconCircleLabelList"/>
    <dgm:cxn modelId="{7B552781-FD85-4EDA-87B9-7A32C2467E06}" type="presOf" srcId="{590D0E1F-3CA7-4B42-90A8-A2D9E9210AB3}" destId="{47BEBB32-A777-4ABF-ACFD-A9CAC4D59F36}" srcOrd="0" destOrd="0" presId="urn:microsoft.com/office/officeart/2018/5/layout/IconCircleLabelList"/>
    <dgm:cxn modelId="{35D960E1-36FB-4802-99B5-B2D81CBB8CA0}" srcId="{7FE84821-8ADF-4108-9F9C-CC76B1BE22CF}" destId="{5345542A-17AE-4C20-ABC3-282A93ED63AE}" srcOrd="1" destOrd="0" parTransId="{81A94D2F-B77B-4130-9CA6-76A990EBB519}" sibTransId="{BD2181B9-87C6-4D76-B86F-57BD15B748A0}"/>
    <dgm:cxn modelId="{AB618A99-9667-4260-ADB4-F45B812C3A35}" type="presParOf" srcId="{68D9628A-7252-452F-933A-DC9FF12BE247}" destId="{CB58BB57-29D4-4FA0-99D9-A912CC4AE9FE}" srcOrd="0" destOrd="0" presId="urn:microsoft.com/office/officeart/2018/5/layout/IconCircleLabelList"/>
    <dgm:cxn modelId="{D19857BE-0726-42C5-A109-BACDEDEE1E39}" type="presParOf" srcId="{CB58BB57-29D4-4FA0-99D9-A912CC4AE9FE}" destId="{79F9EB99-7CE0-4734-9FD3-9C86749C7466}" srcOrd="0" destOrd="0" presId="urn:microsoft.com/office/officeart/2018/5/layout/IconCircleLabelList"/>
    <dgm:cxn modelId="{850E5B48-64E4-406A-85A7-27CF7F3A68A7}" type="presParOf" srcId="{CB58BB57-29D4-4FA0-99D9-A912CC4AE9FE}" destId="{1FABBC05-C2FB-4BD1-B8D5-3DD4D7FDE438}" srcOrd="1" destOrd="0" presId="urn:microsoft.com/office/officeart/2018/5/layout/IconCircleLabelList"/>
    <dgm:cxn modelId="{A37B8916-CB1A-4E24-958C-5AFEA6B2B011}" type="presParOf" srcId="{CB58BB57-29D4-4FA0-99D9-A912CC4AE9FE}" destId="{6D8EFD60-FAC3-4DB3-811C-105B66F10C13}" srcOrd="2" destOrd="0" presId="urn:microsoft.com/office/officeart/2018/5/layout/IconCircleLabelList"/>
    <dgm:cxn modelId="{1DD47BA0-8E0D-402E-8F9C-5A8B10B11E0A}" type="presParOf" srcId="{CB58BB57-29D4-4FA0-99D9-A912CC4AE9FE}" destId="{CDA1F38B-8C53-4E5A-937E-0E0371278D55}" srcOrd="3" destOrd="0" presId="urn:microsoft.com/office/officeart/2018/5/layout/IconCircleLabelList"/>
    <dgm:cxn modelId="{3B43A120-70BD-4D87-8E86-2714A74E9BF5}" type="presParOf" srcId="{68D9628A-7252-452F-933A-DC9FF12BE247}" destId="{9E566616-616F-4466-98D1-3126CBF26E7A}" srcOrd="1" destOrd="0" presId="urn:microsoft.com/office/officeart/2018/5/layout/IconCircleLabelList"/>
    <dgm:cxn modelId="{68E1D28D-D3DF-4985-B6FA-5BAF0928FE1E}" type="presParOf" srcId="{68D9628A-7252-452F-933A-DC9FF12BE247}" destId="{F11352EA-E9BA-440A-A8B8-494261183048}" srcOrd="2" destOrd="0" presId="urn:microsoft.com/office/officeart/2018/5/layout/IconCircleLabelList"/>
    <dgm:cxn modelId="{8C6553BF-8FD0-4CDD-ACD7-AE4919E2D575}" type="presParOf" srcId="{F11352EA-E9BA-440A-A8B8-494261183048}" destId="{B39BDCBE-4EB0-4894-8CB4-BE8F600FEC55}" srcOrd="0" destOrd="0" presId="urn:microsoft.com/office/officeart/2018/5/layout/IconCircleLabelList"/>
    <dgm:cxn modelId="{DA5C08C9-7F68-4909-BEEB-0B3811B223F5}" type="presParOf" srcId="{F11352EA-E9BA-440A-A8B8-494261183048}" destId="{0B7FDEDF-46F6-4350-8E61-1BF586145EEB}" srcOrd="1" destOrd="0" presId="urn:microsoft.com/office/officeart/2018/5/layout/IconCircleLabelList"/>
    <dgm:cxn modelId="{E40593B9-8EBA-4280-B77C-6B614A0E9E76}" type="presParOf" srcId="{F11352EA-E9BA-440A-A8B8-494261183048}" destId="{882AE6FB-E06B-4B74-82F9-8DC95A40994A}" srcOrd="2" destOrd="0" presId="urn:microsoft.com/office/officeart/2018/5/layout/IconCircleLabelList"/>
    <dgm:cxn modelId="{72AA74B7-2446-40E9-B0FC-B8587DB57928}" type="presParOf" srcId="{F11352EA-E9BA-440A-A8B8-494261183048}" destId="{8309F934-C3BD-44FB-9BB3-0DD9F0E68C71}" srcOrd="3" destOrd="0" presId="urn:microsoft.com/office/officeart/2018/5/layout/IconCircleLabelList"/>
    <dgm:cxn modelId="{55CB7377-91D9-4129-9004-5D73E9E4421D}" type="presParOf" srcId="{68D9628A-7252-452F-933A-DC9FF12BE247}" destId="{0E2FD478-DB44-4E43-A606-B43143D6C8A0}" srcOrd="3" destOrd="0" presId="urn:microsoft.com/office/officeart/2018/5/layout/IconCircleLabelList"/>
    <dgm:cxn modelId="{DBF734AB-AED9-4A8A-BD2F-826836ED33C6}" type="presParOf" srcId="{68D9628A-7252-452F-933A-DC9FF12BE247}" destId="{7DBF59EF-7A4C-4BED-8B6C-E1F5D2590410}" srcOrd="4" destOrd="0" presId="urn:microsoft.com/office/officeart/2018/5/layout/IconCircleLabelList"/>
    <dgm:cxn modelId="{144E69DB-F6C9-4FE2-9DA9-D0EC8F4BC852}" type="presParOf" srcId="{7DBF59EF-7A4C-4BED-8B6C-E1F5D2590410}" destId="{B7B42874-B760-4AD7-9D3B-256D1E03B2CF}" srcOrd="0" destOrd="0" presId="urn:microsoft.com/office/officeart/2018/5/layout/IconCircleLabelList"/>
    <dgm:cxn modelId="{44E7D1CA-BB36-466C-A4CF-9EEE46CC88D7}" type="presParOf" srcId="{7DBF59EF-7A4C-4BED-8B6C-E1F5D2590410}" destId="{5408DD6F-04F2-41CC-90C0-90B454FC9ACB}" srcOrd="1" destOrd="0" presId="urn:microsoft.com/office/officeart/2018/5/layout/IconCircleLabelList"/>
    <dgm:cxn modelId="{33101A4E-9708-4926-9582-30DE1A2A9296}" type="presParOf" srcId="{7DBF59EF-7A4C-4BED-8B6C-E1F5D2590410}" destId="{5FA9AD9F-F622-4770-A944-7642C2DCD856}" srcOrd="2" destOrd="0" presId="urn:microsoft.com/office/officeart/2018/5/layout/IconCircleLabelList"/>
    <dgm:cxn modelId="{E72D9D1E-385C-40A2-B731-71107C4CC604}" type="presParOf" srcId="{7DBF59EF-7A4C-4BED-8B6C-E1F5D2590410}" destId="{47BEBB32-A777-4ABF-ACFD-A9CAC4D59F3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9EB99-7CE0-4734-9FD3-9C86749C7466}">
      <dsp:nvSpPr>
        <dsp:cNvPr id="0" name=""/>
        <dsp:cNvSpPr/>
      </dsp:nvSpPr>
      <dsp:spPr>
        <a:xfrm>
          <a:off x="580018" y="20389"/>
          <a:ext cx="1406812" cy="140681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BBC05-C2FB-4BD1-B8D5-3DD4D7FDE438}">
      <dsp:nvSpPr>
        <dsp:cNvPr id="0" name=""/>
        <dsp:cNvSpPr/>
      </dsp:nvSpPr>
      <dsp:spPr>
        <a:xfrm>
          <a:off x="879830" y="320201"/>
          <a:ext cx="807187" cy="8071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1F38B-8C53-4E5A-937E-0E0371278D55}">
      <dsp:nvSpPr>
        <dsp:cNvPr id="0" name=""/>
        <dsp:cNvSpPr/>
      </dsp:nvSpPr>
      <dsp:spPr>
        <a:xfrm>
          <a:off x="130299" y="186538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b="1" kern="1200"/>
            <a:t>CADASTRO DE OSC</a:t>
          </a:r>
          <a:endParaRPr lang="en-US" sz="1500" kern="1200"/>
        </a:p>
      </dsp:txBody>
      <dsp:txXfrm>
        <a:off x="130299" y="1865389"/>
        <a:ext cx="2306250" cy="720000"/>
      </dsp:txXfrm>
    </dsp:sp>
    <dsp:sp modelId="{B39BDCBE-4EB0-4894-8CB4-BE8F600FEC55}">
      <dsp:nvSpPr>
        <dsp:cNvPr id="0" name=""/>
        <dsp:cNvSpPr/>
      </dsp:nvSpPr>
      <dsp:spPr>
        <a:xfrm>
          <a:off x="3289861" y="20389"/>
          <a:ext cx="1406812" cy="140681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7FDEDF-46F6-4350-8E61-1BF586145EEB}">
      <dsp:nvSpPr>
        <dsp:cNvPr id="0" name=""/>
        <dsp:cNvSpPr/>
      </dsp:nvSpPr>
      <dsp:spPr>
        <a:xfrm>
          <a:off x="3589674" y="320201"/>
          <a:ext cx="807187" cy="8071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09F934-C3BD-44FB-9BB3-0DD9F0E68C71}">
      <dsp:nvSpPr>
        <dsp:cNvPr id="0" name=""/>
        <dsp:cNvSpPr/>
      </dsp:nvSpPr>
      <dsp:spPr>
        <a:xfrm>
          <a:off x="2840143" y="186538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500" b="1" kern="1200"/>
            <a:t>SUBMISSÃO DAS PROPOSTAS </a:t>
          </a:r>
          <a:endParaRPr lang="en-US" sz="1500" kern="1200"/>
        </a:p>
      </dsp:txBody>
      <dsp:txXfrm>
        <a:off x="2840143" y="1865389"/>
        <a:ext cx="2306250" cy="720000"/>
      </dsp:txXfrm>
    </dsp:sp>
    <dsp:sp modelId="{B7B42874-B760-4AD7-9D3B-256D1E03B2CF}">
      <dsp:nvSpPr>
        <dsp:cNvPr id="0" name=""/>
        <dsp:cNvSpPr/>
      </dsp:nvSpPr>
      <dsp:spPr>
        <a:xfrm>
          <a:off x="5999705" y="20389"/>
          <a:ext cx="1406812" cy="140681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08DD6F-04F2-41CC-90C0-90B454FC9ACB}">
      <dsp:nvSpPr>
        <dsp:cNvPr id="0" name=""/>
        <dsp:cNvSpPr/>
      </dsp:nvSpPr>
      <dsp:spPr>
        <a:xfrm>
          <a:off x="6299518" y="320201"/>
          <a:ext cx="807187" cy="8071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EBB32-A777-4ABF-ACFD-A9CAC4D59F36}">
      <dsp:nvSpPr>
        <dsp:cNvPr id="0" name=""/>
        <dsp:cNvSpPr/>
      </dsp:nvSpPr>
      <dsp:spPr>
        <a:xfrm>
          <a:off x="5549986" y="186538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500" b="1" kern="1200"/>
            <a:t>Da Terra à Mesa Garantia-Safra Semiárido </a:t>
          </a:r>
          <a:endParaRPr lang="en-US" sz="1500" kern="1200"/>
        </a:p>
      </dsp:txBody>
      <dsp:txXfrm>
        <a:off x="5549986" y="1865389"/>
        <a:ext cx="2306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DE7B8-898E-9735-DC05-2D464484C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22174A-502E-BC91-9B0F-7A322D0FC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952423-F9AD-6FD3-2794-F0EA5ADC4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AED1CC-DBC1-13B2-13C8-4BB2CAB3C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B931A9-6E49-6FBE-62AA-EB9CF76FA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5380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E44B1D-9879-5795-678A-A58D42FE5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9D96E5B-7DFA-9C68-CC55-FB4D1AFBB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7012E5-5238-E98F-6ED5-A4AEFB940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D1487D-2D49-9C95-A3ED-406AF731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571870-3961-8918-6F31-251BAB16A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47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69A944C-07C2-C207-94A0-68E26BFB29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BEF8AD-73BD-0073-433D-BF00FD3F40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B69C2B-A0F3-F035-C1A7-EAC5E35BA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2ECB73-6D4E-16AD-1938-EF88B2D33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39B9AB-E821-CB7D-E081-F5222ADBA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0340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8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27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053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80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409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901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78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9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38887-4EB5-2807-BA78-E54D3CD6D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DE7F8C-B862-044A-E4B3-47F80796F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C962AC-5B72-04A1-7337-06A4E0BFF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3C6933E-33EF-B6A8-C080-123DC4ACD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5127F5-2C3D-D966-F88A-2146DB58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74768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140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49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6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8CCBB6-AD47-3A03-B241-1C7F3DF2C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1F5339D-603B-C86D-0419-2710A11F7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11BD85-A751-CF85-77F3-A7299753F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1671C3-6BBB-9B64-44A0-E386B653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862195-FA55-3A69-A640-1B1E4075D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55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29DD7B-3D93-4FFE-FAE7-BA73011FE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387D72-CC07-613C-A01E-21DD1CC56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72D22E-B256-0D37-03AD-9C137EE1AC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2E3B77F-EAF1-2D00-E1E3-748720684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036F6E-E79E-F440-C42B-8ABB135E1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18F0004-2663-3094-F9E3-196366662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1643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368E59-9843-74DD-4456-0832EA36A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F332623-D8E6-532F-1420-42C343377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2B87A7A-ECC7-6AE3-4379-A76F3A619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06275B9-1FC7-3C30-A49A-2A0F607A9B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FFD93A2-2DAF-9E65-1F7B-4D594E8F96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297251E-9761-7FF6-6772-F4F3A2E9B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D975593-03D6-89A9-E5A1-C75AEC89B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BBAF258-9F27-B66E-B27B-B02D55B2C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263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99C03D-0C94-E0C4-D106-F84B2B6AB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0107950-F34E-B3F3-7A35-7B9461518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09F7340-C9CA-D2B0-2361-4CB73B20E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908B0AA-BA55-A8B6-A268-DF392516F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2439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022D7AD-76CF-78B7-8627-4C95CA217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B625BD1-F993-BFEA-2CD3-19C8736F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B7F94DF-3D3C-7CD0-FDC1-5A21520E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208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A6C35-952F-60BB-2006-DE4493863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41BF5B-9DD0-3EA8-7B54-964E29562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6F47CC-F5A0-B6CE-7F3E-005859FCA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48347D-E533-0009-486B-81F76E646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DA0304E-382F-5639-8C90-F124B4D59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12AF9CF-2E03-FCBB-F10A-E1C7E6570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80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B7B1C-D6D2-3092-C2DA-1AF305A37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84305C5-4595-427B-5194-41E22F6EE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F108038-368B-972C-FCD8-C4CDBE3FE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C3E2FB-1D8F-9A37-87F6-E72110476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F647960-608F-52AE-4FE1-16ECD773E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51BBB2-C53A-F4DC-304F-EB02DECCB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349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76E13C2-7CB7-555C-4A9F-82C9D2B62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E1AD31-0230-A2A3-905A-DC002CFCA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3B1E83-F6C4-323C-F8B5-4FB3671579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AB3B7A-44D0-41DB-9E5C-78B7AE188B50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812272-7572-AAFF-6469-684363A019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099B34-767D-B98F-311A-3746FE4F8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493BEA-1273-4476-90BC-89CAABEB9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32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404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11" Type="http://schemas.openxmlformats.org/officeDocument/2006/relationships/image" Target="../media/image32.svg"/><Relationship Id="rId5" Type="http://schemas.openxmlformats.org/officeDocument/2006/relationships/image" Target="../media/image27.png"/><Relationship Id="rId10" Type="http://schemas.openxmlformats.org/officeDocument/2006/relationships/image" Target="../media/image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4E4E4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935E08-56E6-CC93-9FC4-6D42186A7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8">
            <a:extLst>
              <a:ext uri="{FF2B5EF4-FFF2-40B4-BE49-F238E27FC236}">
                <a16:creationId xmlns:a16="http://schemas.microsoft.com/office/drawing/2014/main" id="{551049FA-EE46-F881-1D98-C165677F76EC}"/>
              </a:ext>
            </a:extLst>
          </p:cNvPr>
          <p:cNvSpPr/>
          <p:nvPr/>
        </p:nvSpPr>
        <p:spPr>
          <a:xfrm>
            <a:off x="3528096" y="1780606"/>
            <a:ext cx="432816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BD85843D-E96A-619D-80C4-6A9A080FF7C3}"/>
              </a:ext>
            </a:extLst>
          </p:cNvPr>
          <p:cNvSpPr/>
          <p:nvPr/>
        </p:nvSpPr>
        <p:spPr>
          <a:xfrm>
            <a:off x="3606956" y="636116"/>
            <a:ext cx="3898613" cy="999019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33" name="TextBox 4">
            <a:extLst>
              <a:ext uri="{FF2B5EF4-FFF2-40B4-BE49-F238E27FC236}">
                <a16:creationId xmlns:a16="http://schemas.microsoft.com/office/drawing/2014/main" id="{9B45395B-FC00-5B5D-A186-3916027D6017}"/>
              </a:ext>
            </a:extLst>
          </p:cNvPr>
          <p:cNvGraphicFramePr/>
          <p:nvPr/>
        </p:nvGraphicFramePr>
        <p:xfrm>
          <a:off x="1830704" y="2824727"/>
          <a:ext cx="7986536" cy="2605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7763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C16D-7B1F-6FE7-A5FC-04AE9734E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8641D5C7-10D0-51FD-2073-30DA68BEA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1000"/>
            <a:ext cx="12192000" cy="3896083"/>
          </a:xfrm>
          <a:prstGeom prst="rect">
            <a:avLst/>
          </a:prstGeom>
        </p:spPr>
      </p:pic>
      <p:sp>
        <p:nvSpPr>
          <p:cNvPr id="41" name="Texto Explicativo: Seta para Cima 40">
            <a:extLst>
              <a:ext uri="{FF2B5EF4-FFF2-40B4-BE49-F238E27FC236}">
                <a16:creationId xmlns:a16="http://schemas.microsoft.com/office/drawing/2014/main" id="{56B72A68-45E8-EEA7-32DC-AF980DDF629D}"/>
              </a:ext>
            </a:extLst>
          </p:cNvPr>
          <p:cNvSpPr/>
          <p:nvPr/>
        </p:nvSpPr>
        <p:spPr>
          <a:xfrm>
            <a:off x="10959604" y="1516809"/>
            <a:ext cx="1005898" cy="45319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o Explicativo: Seta para Cima 5">
            <a:extLst>
              <a:ext uri="{FF2B5EF4-FFF2-40B4-BE49-F238E27FC236}">
                <a16:creationId xmlns:a16="http://schemas.microsoft.com/office/drawing/2014/main" id="{D90A668F-6071-B9B0-20CD-B5BF2C63188A}"/>
              </a:ext>
            </a:extLst>
          </p:cNvPr>
          <p:cNvSpPr/>
          <p:nvPr/>
        </p:nvSpPr>
        <p:spPr>
          <a:xfrm rot="16200000">
            <a:off x="1409956" y="4062583"/>
            <a:ext cx="642788" cy="466211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utoShape 18">
            <a:extLst>
              <a:ext uri="{FF2B5EF4-FFF2-40B4-BE49-F238E27FC236}">
                <a16:creationId xmlns:a16="http://schemas.microsoft.com/office/drawing/2014/main" id="{006E0B20-2BAE-556E-3C0D-CD74BA5F11D6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99E5EAC7-F020-615C-B6E2-AA22FCE13F13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404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3B13B-1210-5987-2FB1-FC034F9AD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93F1AE6-FA42-ABE0-0699-9FB686A67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87" y="107964"/>
            <a:ext cx="11916913" cy="6194752"/>
          </a:xfrm>
          <a:prstGeom prst="rect">
            <a:avLst/>
          </a:prstGeom>
        </p:spPr>
      </p:pic>
      <p:sp>
        <p:nvSpPr>
          <p:cNvPr id="22" name="Seta: para a Esquerda 21">
            <a:extLst>
              <a:ext uri="{FF2B5EF4-FFF2-40B4-BE49-F238E27FC236}">
                <a16:creationId xmlns:a16="http://schemas.microsoft.com/office/drawing/2014/main" id="{2380800C-60FF-3622-88CB-6FB9364B51A4}"/>
              </a:ext>
            </a:extLst>
          </p:cNvPr>
          <p:cNvSpPr/>
          <p:nvPr/>
        </p:nvSpPr>
        <p:spPr>
          <a:xfrm>
            <a:off x="5554246" y="4827753"/>
            <a:ext cx="974373" cy="11787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Seta: para a Esquerda 33">
            <a:extLst>
              <a:ext uri="{FF2B5EF4-FFF2-40B4-BE49-F238E27FC236}">
                <a16:creationId xmlns:a16="http://schemas.microsoft.com/office/drawing/2014/main" id="{AE6701C0-1844-3A5A-1CD1-5E5577C56773}"/>
              </a:ext>
            </a:extLst>
          </p:cNvPr>
          <p:cNvSpPr/>
          <p:nvPr/>
        </p:nvSpPr>
        <p:spPr>
          <a:xfrm>
            <a:off x="9079177" y="4019386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Seta: para a Esquerda 35">
            <a:extLst>
              <a:ext uri="{FF2B5EF4-FFF2-40B4-BE49-F238E27FC236}">
                <a16:creationId xmlns:a16="http://schemas.microsoft.com/office/drawing/2014/main" id="{8E0349F3-5224-A060-6BE2-F9A6A827EE28}"/>
              </a:ext>
            </a:extLst>
          </p:cNvPr>
          <p:cNvSpPr/>
          <p:nvPr/>
        </p:nvSpPr>
        <p:spPr>
          <a:xfrm>
            <a:off x="9079176" y="4450416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Seta: para a Esquerda 37">
            <a:extLst>
              <a:ext uri="{FF2B5EF4-FFF2-40B4-BE49-F238E27FC236}">
                <a16:creationId xmlns:a16="http://schemas.microsoft.com/office/drawing/2014/main" id="{C6B81B25-E450-C25F-B82E-B83E9ECBAE38}"/>
              </a:ext>
            </a:extLst>
          </p:cNvPr>
          <p:cNvSpPr/>
          <p:nvPr/>
        </p:nvSpPr>
        <p:spPr>
          <a:xfrm>
            <a:off x="7903522" y="5329234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Texto Explicativo: Seta para Cima 40">
            <a:extLst>
              <a:ext uri="{FF2B5EF4-FFF2-40B4-BE49-F238E27FC236}">
                <a16:creationId xmlns:a16="http://schemas.microsoft.com/office/drawing/2014/main" id="{E326C190-16E1-118C-4715-4294C461F01C}"/>
              </a:ext>
            </a:extLst>
          </p:cNvPr>
          <p:cNvSpPr/>
          <p:nvPr/>
        </p:nvSpPr>
        <p:spPr>
          <a:xfrm>
            <a:off x="7082254" y="6279728"/>
            <a:ext cx="1005898" cy="45319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o Explicativo: Seta para Cima 5">
            <a:extLst>
              <a:ext uri="{FF2B5EF4-FFF2-40B4-BE49-F238E27FC236}">
                <a16:creationId xmlns:a16="http://schemas.microsoft.com/office/drawing/2014/main" id="{1A78069A-51F9-E241-FCD0-E6C56395A746}"/>
              </a:ext>
            </a:extLst>
          </p:cNvPr>
          <p:cNvSpPr/>
          <p:nvPr/>
        </p:nvSpPr>
        <p:spPr>
          <a:xfrm rot="16200000">
            <a:off x="2229536" y="5323934"/>
            <a:ext cx="1005898" cy="905690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utoShape 18">
            <a:extLst>
              <a:ext uri="{FF2B5EF4-FFF2-40B4-BE49-F238E27FC236}">
                <a16:creationId xmlns:a16="http://schemas.microsoft.com/office/drawing/2014/main" id="{7B4D5391-19C6-BA01-3C65-393B3F4C022F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D1F30E19-03D0-1501-A152-655380F81341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CE717BC-D5CE-E7C2-34D5-30293EC12354}"/>
              </a:ext>
            </a:extLst>
          </p:cNvPr>
          <p:cNvSpPr/>
          <p:nvPr/>
        </p:nvSpPr>
        <p:spPr>
          <a:xfrm>
            <a:off x="4766814" y="3880311"/>
            <a:ext cx="4021394" cy="2781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/>
              <a:t>TerraA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6806B95-33CA-0714-637F-B0CA8EE6415E}"/>
              </a:ext>
            </a:extLst>
          </p:cNvPr>
          <p:cNvSpPr txBox="1"/>
          <p:nvPr/>
        </p:nvSpPr>
        <p:spPr>
          <a:xfrm>
            <a:off x="6601319" y="4722315"/>
            <a:ext cx="5374373" cy="369332"/>
          </a:xfrm>
          <a:prstGeom prst="rect">
            <a:avLst/>
          </a:prstGeom>
          <a:noFill/>
          <a:ln>
            <a:solidFill>
              <a:srgbClr val="26262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Verificar se os textos</a:t>
            </a:r>
          </a:p>
        </p:txBody>
      </p:sp>
    </p:spTree>
    <p:extLst>
      <p:ext uri="{BB962C8B-B14F-4D97-AF65-F5344CB8AC3E}">
        <p14:creationId xmlns:p14="http://schemas.microsoft.com/office/powerpoint/2010/main" val="4213172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8593-1EFA-CF2D-795E-9EC56DAD8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8E02E3-726A-C3B9-F9CC-AF75F7E74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6" y="791924"/>
            <a:ext cx="11800114" cy="5436078"/>
          </a:xfrm>
          <a:prstGeom prst="rect">
            <a:avLst/>
          </a:prstGeom>
        </p:spPr>
      </p:pic>
      <p:sp>
        <p:nvSpPr>
          <p:cNvPr id="22" name="Seta: para a Esquerda 21">
            <a:extLst>
              <a:ext uri="{FF2B5EF4-FFF2-40B4-BE49-F238E27FC236}">
                <a16:creationId xmlns:a16="http://schemas.microsoft.com/office/drawing/2014/main" id="{8AD7364D-A0F5-10F5-D5E6-4DD63F14D2E5}"/>
              </a:ext>
            </a:extLst>
          </p:cNvPr>
          <p:cNvSpPr/>
          <p:nvPr/>
        </p:nvSpPr>
        <p:spPr>
          <a:xfrm rot="16200000">
            <a:off x="4760428" y="2024262"/>
            <a:ext cx="324040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Seta: para a Esquerda 35">
            <a:extLst>
              <a:ext uri="{FF2B5EF4-FFF2-40B4-BE49-F238E27FC236}">
                <a16:creationId xmlns:a16="http://schemas.microsoft.com/office/drawing/2014/main" id="{54D37183-BCA7-2F80-2321-F5B6077A2C19}"/>
              </a:ext>
            </a:extLst>
          </p:cNvPr>
          <p:cNvSpPr/>
          <p:nvPr/>
        </p:nvSpPr>
        <p:spPr>
          <a:xfrm rot="5400000">
            <a:off x="4753769" y="2803257"/>
            <a:ext cx="322404" cy="5990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Seta: para a Esquerda 37">
            <a:extLst>
              <a:ext uri="{FF2B5EF4-FFF2-40B4-BE49-F238E27FC236}">
                <a16:creationId xmlns:a16="http://schemas.microsoft.com/office/drawing/2014/main" id="{680E0C52-4433-4FD9-4133-D1E0C7A8F81E}"/>
              </a:ext>
            </a:extLst>
          </p:cNvPr>
          <p:cNvSpPr/>
          <p:nvPr/>
        </p:nvSpPr>
        <p:spPr>
          <a:xfrm>
            <a:off x="5628270" y="2425261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Texto Explicativo: Seta para Cima 40">
            <a:extLst>
              <a:ext uri="{FF2B5EF4-FFF2-40B4-BE49-F238E27FC236}">
                <a16:creationId xmlns:a16="http://schemas.microsoft.com/office/drawing/2014/main" id="{F0653724-AB35-2A24-B9AE-26788A2AEEED}"/>
              </a:ext>
            </a:extLst>
          </p:cNvPr>
          <p:cNvSpPr/>
          <p:nvPr/>
        </p:nvSpPr>
        <p:spPr>
          <a:xfrm>
            <a:off x="9855599" y="5664395"/>
            <a:ext cx="1005898" cy="45319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o Explicativo: Seta para Cima 5">
            <a:extLst>
              <a:ext uri="{FF2B5EF4-FFF2-40B4-BE49-F238E27FC236}">
                <a16:creationId xmlns:a16="http://schemas.microsoft.com/office/drawing/2014/main" id="{D6D545F6-04A7-19D4-0675-79140BDB00F9}"/>
              </a:ext>
            </a:extLst>
          </p:cNvPr>
          <p:cNvSpPr/>
          <p:nvPr/>
        </p:nvSpPr>
        <p:spPr>
          <a:xfrm rot="5400000">
            <a:off x="-311617" y="4085030"/>
            <a:ext cx="1005898" cy="543439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AutoShape 18">
            <a:extLst>
              <a:ext uri="{FF2B5EF4-FFF2-40B4-BE49-F238E27FC236}">
                <a16:creationId xmlns:a16="http://schemas.microsoft.com/office/drawing/2014/main" id="{755EFA54-F798-A680-7944-0617AE6935BF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19">
            <a:extLst>
              <a:ext uri="{FF2B5EF4-FFF2-40B4-BE49-F238E27FC236}">
                <a16:creationId xmlns:a16="http://schemas.microsoft.com/office/drawing/2014/main" id="{1CA2C9C2-FD0B-6B21-0F92-C099EE2C2753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o Explicativo: Seta para Cima 10">
            <a:extLst>
              <a:ext uri="{FF2B5EF4-FFF2-40B4-BE49-F238E27FC236}">
                <a16:creationId xmlns:a16="http://schemas.microsoft.com/office/drawing/2014/main" id="{A2840C6C-09A7-28C7-B923-89F6F1400ED9}"/>
              </a:ext>
            </a:extLst>
          </p:cNvPr>
          <p:cNvSpPr/>
          <p:nvPr/>
        </p:nvSpPr>
        <p:spPr>
          <a:xfrm rot="16200000">
            <a:off x="1428368" y="4223292"/>
            <a:ext cx="1005898" cy="266915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408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A5FEA-BB30-5E4D-A86F-E9E27876A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A58946B-A1DE-55B7-7DF6-CB4923EA3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96" y="884254"/>
            <a:ext cx="11800703" cy="5264039"/>
          </a:xfrm>
          <a:prstGeom prst="rect">
            <a:avLst/>
          </a:prstGeom>
        </p:spPr>
      </p:pic>
      <p:sp>
        <p:nvSpPr>
          <p:cNvPr id="41" name="Texto Explicativo: Seta para Cima 40">
            <a:extLst>
              <a:ext uri="{FF2B5EF4-FFF2-40B4-BE49-F238E27FC236}">
                <a16:creationId xmlns:a16="http://schemas.microsoft.com/office/drawing/2014/main" id="{C9EDBA51-B06B-CDA1-003C-D2426AFC9E2B}"/>
              </a:ext>
            </a:extLst>
          </p:cNvPr>
          <p:cNvSpPr/>
          <p:nvPr/>
        </p:nvSpPr>
        <p:spPr>
          <a:xfrm>
            <a:off x="10739853" y="4356749"/>
            <a:ext cx="1005898" cy="45319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o Explicativo: Seta para Cima 5">
            <a:extLst>
              <a:ext uri="{FF2B5EF4-FFF2-40B4-BE49-F238E27FC236}">
                <a16:creationId xmlns:a16="http://schemas.microsoft.com/office/drawing/2014/main" id="{163FFE41-29C3-7463-E739-866B0E31B126}"/>
              </a:ext>
            </a:extLst>
          </p:cNvPr>
          <p:cNvSpPr/>
          <p:nvPr/>
        </p:nvSpPr>
        <p:spPr>
          <a:xfrm rot="16200000">
            <a:off x="7412371" y="3404092"/>
            <a:ext cx="751040" cy="543439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75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AutoShape 18">
            <a:extLst>
              <a:ext uri="{FF2B5EF4-FFF2-40B4-BE49-F238E27FC236}">
                <a16:creationId xmlns:a16="http://schemas.microsoft.com/office/drawing/2014/main" id="{7DD918CB-2758-A655-5BDE-2C9F8E79F313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19">
            <a:extLst>
              <a:ext uri="{FF2B5EF4-FFF2-40B4-BE49-F238E27FC236}">
                <a16:creationId xmlns:a16="http://schemas.microsoft.com/office/drawing/2014/main" id="{1AC78A9A-7A4B-B868-8D6D-E012EDE51D92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759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593A3-1A0F-34A2-82D1-D9E508996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5CDAF9F-0CD8-D8E0-D53B-9AA016FFB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6" y="791924"/>
            <a:ext cx="11800114" cy="5436078"/>
          </a:xfrm>
          <a:prstGeom prst="rect">
            <a:avLst/>
          </a:prstGeom>
        </p:spPr>
      </p:pic>
      <p:sp>
        <p:nvSpPr>
          <p:cNvPr id="22" name="Seta: para a Esquerda 21">
            <a:extLst>
              <a:ext uri="{FF2B5EF4-FFF2-40B4-BE49-F238E27FC236}">
                <a16:creationId xmlns:a16="http://schemas.microsoft.com/office/drawing/2014/main" id="{A592CDAD-27B4-12C5-05CA-59AF1BA9CBA1}"/>
              </a:ext>
            </a:extLst>
          </p:cNvPr>
          <p:cNvSpPr/>
          <p:nvPr/>
        </p:nvSpPr>
        <p:spPr>
          <a:xfrm rot="16200000">
            <a:off x="4760428" y="2024262"/>
            <a:ext cx="324040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Seta: para a Esquerda 35">
            <a:extLst>
              <a:ext uri="{FF2B5EF4-FFF2-40B4-BE49-F238E27FC236}">
                <a16:creationId xmlns:a16="http://schemas.microsoft.com/office/drawing/2014/main" id="{44B52019-F516-5F68-6B8B-4A44F7E412D5}"/>
              </a:ext>
            </a:extLst>
          </p:cNvPr>
          <p:cNvSpPr/>
          <p:nvPr/>
        </p:nvSpPr>
        <p:spPr>
          <a:xfrm rot="5400000">
            <a:off x="4753769" y="2803257"/>
            <a:ext cx="322404" cy="5990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Seta: para a Esquerda 37">
            <a:extLst>
              <a:ext uri="{FF2B5EF4-FFF2-40B4-BE49-F238E27FC236}">
                <a16:creationId xmlns:a16="http://schemas.microsoft.com/office/drawing/2014/main" id="{D9EFD552-CEEE-A7E7-884B-6BE5E8DE4521}"/>
              </a:ext>
            </a:extLst>
          </p:cNvPr>
          <p:cNvSpPr/>
          <p:nvPr/>
        </p:nvSpPr>
        <p:spPr>
          <a:xfrm>
            <a:off x="5628270" y="2425261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Texto Explicativo: Seta para Cima 40">
            <a:extLst>
              <a:ext uri="{FF2B5EF4-FFF2-40B4-BE49-F238E27FC236}">
                <a16:creationId xmlns:a16="http://schemas.microsoft.com/office/drawing/2014/main" id="{F894CF61-DE7D-CC14-B560-6BF91DEC9F73}"/>
              </a:ext>
            </a:extLst>
          </p:cNvPr>
          <p:cNvSpPr/>
          <p:nvPr/>
        </p:nvSpPr>
        <p:spPr>
          <a:xfrm>
            <a:off x="9855599" y="5664395"/>
            <a:ext cx="1005898" cy="45319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o Explicativo: Seta para Cima 5">
            <a:extLst>
              <a:ext uri="{FF2B5EF4-FFF2-40B4-BE49-F238E27FC236}">
                <a16:creationId xmlns:a16="http://schemas.microsoft.com/office/drawing/2014/main" id="{E1478125-ED97-048B-BAD3-77B46DE1143B}"/>
              </a:ext>
            </a:extLst>
          </p:cNvPr>
          <p:cNvSpPr/>
          <p:nvPr/>
        </p:nvSpPr>
        <p:spPr>
          <a:xfrm rot="5400000">
            <a:off x="-311617" y="4085030"/>
            <a:ext cx="1005898" cy="543439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AutoShape 18">
            <a:extLst>
              <a:ext uri="{FF2B5EF4-FFF2-40B4-BE49-F238E27FC236}">
                <a16:creationId xmlns:a16="http://schemas.microsoft.com/office/drawing/2014/main" id="{7B5F1778-513B-03BD-3767-652DFEA2B1B9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19">
            <a:extLst>
              <a:ext uri="{FF2B5EF4-FFF2-40B4-BE49-F238E27FC236}">
                <a16:creationId xmlns:a16="http://schemas.microsoft.com/office/drawing/2014/main" id="{FD9960A1-A986-FFA5-AFAE-A9A7C863C95F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2135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B56FF-C154-6F44-E6C4-987EBF459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CA6141A-8E0E-1C58-9E10-814CA2027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12" y="311499"/>
            <a:ext cx="11997888" cy="6337535"/>
          </a:xfrm>
          <a:prstGeom prst="rect">
            <a:avLst/>
          </a:prstGeom>
        </p:spPr>
      </p:pic>
      <p:sp>
        <p:nvSpPr>
          <p:cNvPr id="7" name="Texto Explicativo: Seta para Cima 6">
            <a:extLst>
              <a:ext uri="{FF2B5EF4-FFF2-40B4-BE49-F238E27FC236}">
                <a16:creationId xmlns:a16="http://schemas.microsoft.com/office/drawing/2014/main" id="{4893CD74-9857-2DCB-9539-17C9579C0EAC}"/>
              </a:ext>
            </a:extLst>
          </p:cNvPr>
          <p:cNvSpPr/>
          <p:nvPr/>
        </p:nvSpPr>
        <p:spPr>
          <a:xfrm rot="5400000">
            <a:off x="2113581" y="4470175"/>
            <a:ext cx="909784" cy="497498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6487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24D7B-CEBE-67AC-1EB3-03685BDBB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E6919FD-77D9-3C9E-9EBD-F0A6BF991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225" y="597924"/>
            <a:ext cx="10646063" cy="5662151"/>
          </a:xfrm>
          <a:prstGeom prst="rect">
            <a:avLst/>
          </a:prstGeom>
        </p:spPr>
      </p:pic>
      <p:sp>
        <p:nvSpPr>
          <p:cNvPr id="41" name="Texto Explicativo: Seta para Cima 40">
            <a:extLst>
              <a:ext uri="{FF2B5EF4-FFF2-40B4-BE49-F238E27FC236}">
                <a16:creationId xmlns:a16="http://schemas.microsoft.com/office/drawing/2014/main" id="{81E580F7-0452-2EFB-350C-2D4973FD3130}"/>
              </a:ext>
            </a:extLst>
          </p:cNvPr>
          <p:cNvSpPr/>
          <p:nvPr/>
        </p:nvSpPr>
        <p:spPr>
          <a:xfrm rot="5400000">
            <a:off x="6080905" y="4540383"/>
            <a:ext cx="1005898" cy="45319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exto Explicativo: Seta para Cima 6">
            <a:extLst>
              <a:ext uri="{FF2B5EF4-FFF2-40B4-BE49-F238E27FC236}">
                <a16:creationId xmlns:a16="http://schemas.microsoft.com/office/drawing/2014/main" id="{3181CD14-B358-C950-6917-4F7021E69457}"/>
              </a:ext>
            </a:extLst>
          </p:cNvPr>
          <p:cNvSpPr/>
          <p:nvPr/>
        </p:nvSpPr>
        <p:spPr>
          <a:xfrm>
            <a:off x="1912505" y="2798450"/>
            <a:ext cx="909784" cy="376721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o Explicativo: Seta para Cima 5">
            <a:extLst>
              <a:ext uri="{FF2B5EF4-FFF2-40B4-BE49-F238E27FC236}">
                <a16:creationId xmlns:a16="http://schemas.microsoft.com/office/drawing/2014/main" id="{B20A492A-B595-883B-7AAB-F5D53A012A94}"/>
              </a:ext>
            </a:extLst>
          </p:cNvPr>
          <p:cNvSpPr/>
          <p:nvPr/>
        </p:nvSpPr>
        <p:spPr>
          <a:xfrm>
            <a:off x="4426767" y="5269931"/>
            <a:ext cx="909784" cy="376721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AD80BE0-7522-F90F-5BCA-DE40421D1253}"/>
              </a:ext>
            </a:extLst>
          </p:cNvPr>
          <p:cNvSpPr txBox="1"/>
          <p:nvPr/>
        </p:nvSpPr>
        <p:spPr>
          <a:xfrm>
            <a:off x="6656439" y="1986116"/>
            <a:ext cx="3202129" cy="646331"/>
          </a:xfrm>
          <a:prstGeom prst="rect">
            <a:avLst/>
          </a:prstGeom>
          <a:noFill/>
          <a:ln>
            <a:solidFill>
              <a:srgbClr val="262626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Não precisa preencher com os documentos de habilitação</a:t>
            </a:r>
          </a:p>
        </p:txBody>
      </p:sp>
      <p:sp>
        <p:nvSpPr>
          <p:cNvPr id="9" name="Seta: da Esquerda para a Direita 8">
            <a:extLst>
              <a:ext uri="{FF2B5EF4-FFF2-40B4-BE49-F238E27FC236}">
                <a16:creationId xmlns:a16="http://schemas.microsoft.com/office/drawing/2014/main" id="{754AC03E-2905-7999-6186-DE5B6C67E7EC}"/>
              </a:ext>
            </a:extLst>
          </p:cNvPr>
          <p:cNvSpPr/>
          <p:nvPr/>
        </p:nvSpPr>
        <p:spPr>
          <a:xfrm>
            <a:off x="5707464" y="2263562"/>
            <a:ext cx="822261" cy="45719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o Explicativo: Seta para Cima 10">
            <a:extLst>
              <a:ext uri="{FF2B5EF4-FFF2-40B4-BE49-F238E27FC236}">
                <a16:creationId xmlns:a16="http://schemas.microsoft.com/office/drawing/2014/main" id="{3E2D2565-0FA3-9C57-A87F-490BAF02BDC5}"/>
              </a:ext>
            </a:extLst>
          </p:cNvPr>
          <p:cNvSpPr/>
          <p:nvPr/>
        </p:nvSpPr>
        <p:spPr>
          <a:xfrm>
            <a:off x="1912505" y="5187336"/>
            <a:ext cx="909784" cy="376721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7FE03EC-795B-7BF8-8C67-C2207C09CB47}"/>
              </a:ext>
            </a:extLst>
          </p:cNvPr>
          <p:cNvSpPr txBox="1"/>
          <p:nvPr/>
        </p:nvSpPr>
        <p:spPr>
          <a:xfrm>
            <a:off x="8579779" y="5425416"/>
            <a:ext cx="2875344" cy="646331"/>
          </a:xfrm>
          <a:prstGeom prst="rect">
            <a:avLst/>
          </a:prstGeom>
          <a:noFill/>
          <a:ln>
            <a:solidFill>
              <a:srgbClr val="26262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Verificar se os textos estão corretos no documento</a:t>
            </a:r>
          </a:p>
        </p:txBody>
      </p:sp>
      <p:sp>
        <p:nvSpPr>
          <p:cNvPr id="15" name="Seta: para a Esquerda 14">
            <a:extLst>
              <a:ext uri="{FF2B5EF4-FFF2-40B4-BE49-F238E27FC236}">
                <a16:creationId xmlns:a16="http://schemas.microsoft.com/office/drawing/2014/main" id="{928AE0B4-C54A-2EC5-2F86-39E89FC880FA}"/>
              </a:ext>
            </a:extLst>
          </p:cNvPr>
          <p:cNvSpPr/>
          <p:nvPr/>
        </p:nvSpPr>
        <p:spPr>
          <a:xfrm rot="5400000">
            <a:off x="9768686" y="5260433"/>
            <a:ext cx="134044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4192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445D7-A777-8991-5962-EE1557858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9B91DD-919E-992B-B64D-0D2A8B52E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10" y="484991"/>
            <a:ext cx="9967824" cy="5387807"/>
          </a:xfrm>
          <a:prstGeom prst="rect">
            <a:avLst/>
          </a:prstGeom>
        </p:spPr>
      </p:pic>
      <p:sp>
        <p:nvSpPr>
          <p:cNvPr id="6" name="Texto Explicativo: Seta para Cima 5">
            <a:extLst>
              <a:ext uri="{FF2B5EF4-FFF2-40B4-BE49-F238E27FC236}">
                <a16:creationId xmlns:a16="http://schemas.microsoft.com/office/drawing/2014/main" id="{E499307F-0341-B5B2-6C58-245A6A2406E5}"/>
              </a:ext>
            </a:extLst>
          </p:cNvPr>
          <p:cNvSpPr/>
          <p:nvPr/>
        </p:nvSpPr>
        <p:spPr>
          <a:xfrm rot="10800000">
            <a:off x="9126650" y="2157104"/>
            <a:ext cx="982868" cy="507326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o Explicativo: Seta para Cima 10">
            <a:extLst>
              <a:ext uri="{FF2B5EF4-FFF2-40B4-BE49-F238E27FC236}">
                <a16:creationId xmlns:a16="http://schemas.microsoft.com/office/drawing/2014/main" id="{B723A71E-3F3C-4DC1-FA3B-3ED322B0626D}"/>
              </a:ext>
            </a:extLst>
          </p:cNvPr>
          <p:cNvSpPr/>
          <p:nvPr/>
        </p:nvSpPr>
        <p:spPr>
          <a:xfrm rot="16200000">
            <a:off x="10350886" y="2677299"/>
            <a:ext cx="909784" cy="376721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FFAF31F-CF8D-B649-670C-5856CAE2C41C}"/>
              </a:ext>
            </a:extLst>
          </p:cNvPr>
          <p:cNvSpPr txBox="1"/>
          <p:nvPr/>
        </p:nvSpPr>
        <p:spPr>
          <a:xfrm>
            <a:off x="7425731" y="1445470"/>
            <a:ext cx="4186529" cy="646331"/>
          </a:xfrm>
          <a:prstGeom prst="rect">
            <a:avLst/>
          </a:prstGeom>
          <a:noFill/>
          <a:ln>
            <a:solidFill>
              <a:srgbClr val="26262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Selecionar o documento inserido em “anexos –Habilitação comprobatórios</a:t>
            </a:r>
          </a:p>
        </p:txBody>
      </p:sp>
      <p:sp>
        <p:nvSpPr>
          <p:cNvPr id="10" name="AutoShape 18">
            <a:extLst>
              <a:ext uri="{FF2B5EF4-FFF2-40B4-BE49-F238E27FC236}">
                <a16:creationId xmlns:a16="http://schemas.microsoft.com/office/drawing/2014/main" id="{5FDF5DA2-B535-7197-4F26-35E6A74C062F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9">
            <a:extLst>
              <a:ext uri="{FF2B5EF4-FFF2-40B4-BE49-F238E27FC236}">
                <a16:creationId xmlns:a16="http://schemas.microsoft.com/office/drawing/2014/main" id="{30BAF259-8DCA-DBDF-8B0A-4289E5F8327F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8164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FAB2C-A22E-B2C0-4AC2-2F275FAEE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1FEAB5D-01AE-A422-9854-7D3D3DC30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12" y="311499"/>
            <a:ext cx="11997888" cy="6337535"/>
          </a:xfrm>
          <a:prstGeom prst="rect">
            <a:avLst/>
          </a:prstGeom>
        </p:spPr>
      </p:pic>
      <p:sp>
        <p:nvSpPr>
          <p:cNvPr id="41" name="Texto Explicativo: Seta para Cima 40">
            <a:extLst>
              <a:ext uri="{FF2B5EF4-FFF2-40B4-BE49-F238E27FC236}">
                <a16:creationId xmlns:a16="http://schemas.microsoft.com/office/drawing/2014/main" id="{73F2DA50-2C5C-97EB-228F-7CEF7F550A3F}"/>
              </a:ext>
            </a:extLst>
          </p:cNvPr>
          <p:cNvSpPr/>
          <p:nvPr/>
        </p:nvSpPr>
        <p:spPr>
          <a:xfrm rot="5400000">
            <a:off x="7936363" y="4540383"/>
            <a:ext cx="1005898" cy="45319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AutoShape 18">
            <a:extLst>
              <a:ext uri="{FF2B5EF4-FFF2-40B4-BE49-F238E27FC236}">
                <a16:creationId xmlns:a16="http://schemas.microsoft.com/office/drawing/2014/main" id="{573C8880-E45E-3817-2159-2D1004496B70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19">
            <a:extLst>
              <a:ext uri="{FF2B5EF4-FFF2-40B4-BE49-F238E27FC236}">
                <a16:creationId xmlns:a16="http://schemas.microsoft.com/office/drawing/2014/main" id="{CC8F67C4-41E2-DADC-A0FF-E12EBDD1012F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0087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02298-AC0D-D2CF-C28F-B971DEE68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52F4411-1498-9208-4D9B-5FEF798F6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98" y="643676"/>
            <a:ext cx="11579051" cy="4732020"/>
          </a:xfrm>
          <a:prstGeom prst="rect">
            <a:avLst/>
          </a:prstGeom>
        </p:spPr>
      </p:pic>
      <p:sp>
        <p:nvSpPr>
          <p:cNvPr id="11" name="Texto Explicativo: Seta para Cima 10">
            <a:extLst>
              <a:ext uri="{FF2B5EF4-FFF2-40B4-BE49-F238E27FC236}">
                <a16:creationId xmlns:a16="http://schemas.microsoft.com/office/drawing/2014/main" id="{65D5392E-DF0C-B903-CF2A-857549348C6D}"/>
              </a:ext>
            </a:extLst>
          </p:cNvPr>
          <p:cNvSpPr/>
          <p:nvPr/>
        </p:nvSpPr>
        <p:spPr>
          <a:xfrm>
            <a:off x="3682312" y="2736119"/>
            <a:ext cx="909784" cy="27356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exto Explicativo: Seta para Cima 9">
            <a:extLst>
              <a:ext uri="{FF2B5EF4-FFF2-40B4-BE49-F238E27FC236}">
                <a16:creationId xmlns:a16="http://schemas.microsoft.com/office/drawing/2014/main" id="{0A7833C3-6D66-E86B-C452-789DF60E97FF}"/>
              </a:ext>
            </a:extLst>
          </p:cNvPr>
          <p:cNvSpPr/>
          <p:nvPr/>
        </p:nvSpPr>
        <p:spPr>
          <a:xfrm>
            <a:off x="6015247" y="2736119"/>
            <a:ext cx="909784" cy="27356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o Explicativo: Seta para Cima 13">
            <a:extLst>
              <a:ext uri="{FF2B5EF4-FFF2-40B4-BE49-F238E27FC236}">
                <a16:creationId xmlns:a16="http://schemas.microsoft.com/office/drawing/2014/main" id="{7EF64F29-C42A-9ED2-8EE2-7357029DD217}"/>
              </a:ext>
            </a:extLst>
          </p:cNvPr>
          <p:cNvSpPr/>
          <p:nvPr/>
        </p:nvSpPr>
        <p:spPr>
          <a:xfrm>
            <a:off x="8424892" y="2736119"/>
            <a:ext cx="909784" cy="27356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exto Explicativo: Seta para Cima 17">
            <a:extLst>
              <a:ext uri="{FF2B5EF4-FFF2-40B4-BE49-F238E27FC236}">
                <a16:creationId xmlns:a16="http://schemas.microsoft.com/office/drawing/2014/main" id="{7418CF14-6952-70C0-BA69-714888B05FAB}"/>
              </a:ext>
            </a:extLst>
          </p:cNvPr>
          <p:cNvSpPr/>
          <p:nvPr/>
        </p:nvSpPr>
        <p:spPr>
          <a:xfrm>
            <a:off x="10778014" y="2736119"/>
            <a:ext cx="909784" cy="27356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1857C31-9AD0-888B-23C9-09DDE86CEBC0}"/>
              </a:ext>
            </a:extLst>
          </p:cNvPr>
          <p:cNvSpPr txBox="1"/>
          <p:nvPr/>
        </p:nvSpPr>
        <p:spPr>
          <a:xfrm>
            <a:off x="2967418" y="4455798"/>
            <a:ext cx="2875344" cy="646331"/>
          </a:xfrm>
          <a:prstGeom prst="rect">
            <a:avLst/>
          </a:prstGeom>
          <a:noFill/>
          <a:ln>
            <a:solidFill>
              <a:srgbClr val="26262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Verificar se os textos estão corretos no documento</a:t>
            </a:r>
          </a:p>
        </p:txBody>
      </p:sp>
      <p:sp>
        <p:nvSpPr>
          <p:cNvPr id="22" name="Seta: para a Esquerda 21">
            <a:extLst>
              <a:ext uri="{FF2B5EF4-FFF2-40B4-BE49-F238E27FC236}">
                <a16:creationId xmlns:a16="http://schemas.microsoft.com/office/drawing/2014/main" id="{5ACEE658-DED4-7994-02EB-B5DF6E1782B6}"/>
              </a:ext>
            </a:extLst>
          </p:cNvPr>
          <p:cNvSpPr/>
          <p:nvPr/>
        </p:nvSpPr>
        <p:spPr>
          <a:xfrm rot="5400000">
            <a:off x="4156325" y="4290815"/>
            <a:ext cx="134044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AutoShape 18">
            <a:extLst>
              <a:ext uri="{FF2B5EF4-FFF2-40B4-BE49-F238E27FC236}">
                <a16:creationId xmlns:a16="http://schemas.microsoft.com/office/drawing/2014/main" id="{D4B37F72-DD85-13CA-1FFC-3D2B3B23799D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Freeform 19">
            <a:extLst>
              <a:ext uri="{FF2B5EF4-FFF2-40B4-BE49-F238E27FC236}">
                <a16:creationId xmlns:a16="http://schemas.microsoft.com/office/drawing/2014/main" id="{12A89D26-EFDD-013E-02CD-1A2BCBD60B60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3143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80A2CE-C844-0787-D510-DE3C2B8DC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5192" y="2916168"/>
            <a:ext cx="4036334" cy="673460"/>
          </a:xfrm>
        </p:spPr>
        <p:txBody>
          <a:bodyPr anchor="b">
            <a:normAutofit/>
          </a:bodyPr>
          <a:lstStyle/>
          <a:p>
            <a:r>
              <a:rPr lang="pt-BR" sz="2800" dirty="0"/>
              <a:t>https://www.anater.org/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6B593D0-81AB-C333-1094-4BBCFFFC0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289" y="1533833"/>
            <a:ext cx="6007603" cy="3514448"/>
          </a:xfrm>
          <a:prstGeom prst="rect">
            <a:avLst/>
          </a:prstGeom>
        </p:spPr>
      </p:pic>
      <p:sp>
        <p:nvSpPr>
          <p:cNvPr id="7" name="Seta: para Baixo 6">
            <a:extLst>
              <a:ext uri="{FF2B5EF4-FFF2-40B4-BE49-F238E27FC236}">
                <a16:creationId xmlns:a16="http://schemas.microsoft.com/office/drawing/2014/main" id="{51785438-336A-2E8C-3716-F1A109FC3DE7}"/>
              </a:ext>
            </a:extLst>
          </p:cNvPr>
          <p:cNvSpPr/>
          <p:nvPr/>
        </p:nvSpPr>
        <p:spPr>
          <a:xfrm>
            <a:off x="10218027" y="934065"/>
            <a:ext cx="796413" cy="13765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4A01F99-B7DC-7D8F-4352-645A451C9573}"/>
              </a:ext>
            </a:extLst>
          </p:cNvPr>
          <p:cNvSpPr txBox="1"/>
          <p:nvPr/>
        </p:nvSpPr>
        <p:spPr>
          <a:xfrm>
            <a:off x="-1856" y="407876"/>
            <a:ext cx="6009366" cy="718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5246"/>
              </a:lnSpc>
              <a:spcBef>
                <a:spcPct val="0"/>
              </a:spcBef>
            </a:pPr>
            <a:r>
              <a:rPr lang="en-US" sz="4300" b="1" u="none" strike="noStrike" spc="-279" dirty="0">
                <a:solidFill>
                  <a:srgbClr val="2BAAA3"/>
                </a:solidFill>
                <a:latin typeface="Charlevoix Heavy"/>
                <a:ea typeface="Charlevoix Heavy"/>
                <a:cs typeface="Charlevoix Heavy"/>
                <a:sym typeface="Charlevoix Heavy"/>
              </a:rPr>
              <a:t>C</a:t>
            </a:r>
            <a:r>
              <a:rPr lang="en-US" sz="4300" b="1" spc="-279" dirty="0">
                <a:solidFill>
                  <a:srgbClr val="2BAAA3"/>
                </a:solidFill>
                <a:latin typeface="Charlevoix Heavy"/>
                <a:ea typeface="Charlevoix Heavy"/>
                <a:cs typeface="Charlevoix Heavy"/>
                <a:sym typeface="Charlevoix Heavy"/>
              </a:rPr>
              <a:t>A</a:t>
            </a:r>
            <a:r>
              <a:rPr lang="en-US" sz="4300" b="1" u="none" strike="noStrike" spc="-279" dirty="0">
                <a:solidFill>
                  <a:srgbClr val="2BAAA3"/>
                </a:solidFill>
                <a:latin typeface="Charlevoix Heavy"/>
                <a:ea typeface="Charlevoix Heavy"/>
                <a:cs typeface="Charlevoix Heavy"/>
                <a:sym typeface="Charlevoix Heavy"/>
              </a:rPr>
              <a:t>DASTRO DE OSC</a:t>
            </a:r>
          </a:p>
        </p:txBody>
      </p:sp>
      <p:sp>
        <p:nvSpPr>
          <p:cNvPr id="13" name="AutoShape 18">
            <a:extLst>
              <a:ext uri="{FF2B5EF4-FFF2-40B4-BE49-F238E27FC236}">
                <a16:creationId xmlns:a16="http://schemas.microsoft.com/office/drawing/2014/main" id="{AFF22E4D-5235-98E6-A888-0DDB160CEA72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6556E38D-EF10-3AC4-8298-9835776B067A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0417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60444-153B-32E2-5F8D-FEA1F8CC0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B6BC9FE-CF18-B4C0-E6FF-584A6CBFA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12" y="311499"/>
            <a:ext cx="11997888" cy="6337535"/>
          </a:xfrm>
          <a:prstGeom prst="rect">
            <a:avLst/>
          </a:prstGeom>
        </p:spPr>
      </p:pic>
      <p:sp>
        <p:nvSpPr>
          <p:cNvPr id="7" name="Texto Explicativo: Seta para Cima 6">
            <a:extLst>
              <a:ext uri="{FF2B5EF4-FFF2-40B4-BE49-F238E27FC236}">
                <a16:creationId xmlns:a16="http://schemas.microsoft.com/office/drawing/2014/main" id="{60BD4FC1-2101-F9F8-E06C-4DC4F326BDC3}"/>
              </a:ext>
            </a:extLst>
          </p:cNvPr>
          <p:cNvSpPr/>
          <p:nvPr/>
        </p:nvSpPr>
        <p:spPr>
          <a:xfrm rot="16200000">
            <a:off x="7392150" y="5872708"/>
            <a:ext cx="909784" cy="905797"/>
          </a:xfrm>
          <a:prstGeom prst="upArrowCallout">
            <a:avLst/>
          </a:prstGeom>
          <a:solidFill>
            <a:srgbClr val="7030A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AutoShape 18">
            <a:extLst>
              <a:ext uri="{FF2B5EF4-FFF2-40B4-BE49-F238E27FC236}">
                <a16:creationId xmlns:a16="http://schemas.microsoft.com/office/drawing/2014/main" id="{F8B07C6D-7BAA-75A5-8451-EF7F7A3FF63F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19">
            <a:extLst>
              <a:ext uri="{FF2B5EF4-FFF2-40B4-BE49-F238E27FC236}">
                <a16:creationId xmlns:a16="http://schemas.microsoft.com/office/drawing/2014/main" id="{40E5E5BD-17CF-9554-F927-164A186A647D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2526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4E4E4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530386">
            <a:off x="1120178" y="3589687"/>
            <a:ext cx="3591550" cy="1737517"/>
            <a:chOff x="0" y="0"/>
            <a:chExt cx="7183100" cy="347503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2550" b="28950"/>
            <a:stretch>
              <a:fillRect/>
            </a:stretch>
          </p:blipFill>
          <p:spPr>
            <a:xfrm>
              <a:off x="0" y="0"/>
              <a:ext cx="7183100" cy="3475035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 rot="-1530386">
            <a:off x="4805213" y="2241877"/>
            <a:ext cx="1871333" cy="1737517"/>
            <a:chOff x="0" y="0"/>
            <a:chExt cx="3742665" cy="3475035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8736" r="8736"/>
            <a:stretch>
              <a:fillRect/>
            </a:stretch>
          </p:blipFill>
          <p:spPr>
            <a:xfrm>
              <a:off x="0" y="0"/>
              <a:ext cx="3742665" cy="3475035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 rot="-1530386">
            <a:off x="1739146" y="1106164"/>
            <a:ext cx="3591550" cy="1737517"/>
            <a:chOff x="0" y="0"/>
            <a:chExt cx="7183100" cy="3475035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/>
            <a:srcRect t="13884" b="18335"/>
            <a:stretch>
              <a:fillRect/>
            </a:stretch>
          </p:blipFill>
          <p:spPr>
            <a:xfrm>
              <a:off x="0" y="0"/>
              <a:ext cx="7183100" cy="3475035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 rot="-1530386">
            <a:off x="3307282" y="-1344276"/>
            <a:ext cx="1871333" cy="1737517"/>
            <a:chOff x="0" y="0"/>
            <a:chExt cx="3742665" cy="3475035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/>
            <a:srcRect l="6136" r="6136"/>
            <a:stretch>
              <a:fillRect/>
            </a:stretch>
          </p:blipFill>
          <p:spPr>
            <a:xfrm>
              <a:off x="0" y="0"/>
              <a:ext cx="3742665" cy="3475035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rot="-1530386">
            <a:off x="5366681" y="-214213"/>
            <a:ext cx="1871333" cy="1737517"/>
            <a:chOff x="0" y="0"/>
            <a:chExt cx="3742665" cy="3475035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/>
            <a:srcRect l="20805" r="20805"/>
            <a:stretch>
              <a:fillRect/>
            </a:stretch>
          </p:blipFill>
          <p:spPr>
            <a:xfrm>
              <a:off x="0" y="0"/>
              <a:ext cx="3742665" cy="3475035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 rot="-1530386">
            <a:off x="-255448" y="-29715"/>
            <a:ext cx="3591550" cy="1737517"/>
            <a:chOff x="0" y="0"/>
            <a:chExt cx="7183100" cy="3475035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7"/>
            <a:srcRect t="8473" b="8473"/>
            <a:stretch>
              <a:fillRect/>
            </a:stretch>
          </p:blipFill>
          <p:spPr>
            <a:xfrm>
              <a:off x="0" y="0"/>
              <a:ext cx="7183100" cy="3475035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 rot="-1530386">
            <a:off x="-844639" y="4937497"/>
            <a:ext cx="1871333" cy="1737517"/>
            <a:chOff x="0" y="0"/>
            <a:chExt cx="3742665" cy="3475035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8"/>
            <a:srcRect l="6313" r="6313"/>
            <a:stretch>
              <a:fillRect/>
            </a:stretch>
          </p:blipFill>
          <p:spPr>
            <a:xfrm>
              <a:off x="0" y="0"/>
              <a:ext cx="3742665" cy="3475035"/>
            </a:xfrm>
            <a:prstGeom prst="rect">
              <a:avLst/>
            </a:prstGeom>
          </p:spPr>
        </p:pic>
      </p:grpSp>
      <p:grpSp>
        <p:nvGrpSpPr>
          <p:cNvPr id="16" name="Group 16"/>
          <p:cNvGrpSpPr/>
          <p:nvPr/>
        </p:nvGrpSpPr>
        <p:grpSpPr>
          <a:xfrm rot="-1530386">
            <a:off x="-168173" y="2426541"/>
            <a:ext cx="1871333" cy="1737517"/>
            <a:chOff x="0" y="0"/>
            <a:chExt cx="3742665" cy="3475035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9"/>
            <a:srcRect l="18699" r="18699"/>
            <a:stretch>
              <a:fillRect/>
            </a:stretch>
          </p:blipFill>
          <p:spPr>
            <a:xfrm>
              <a:off x="0" y="0"/>
              <a:ext cx="3742665" cy="3475035"/>
            </a:xfrm>
            <a:prstGeom prst="rect">
              <a:avLst/>
            </a:prstGeom>
          </p:spPr>
        </p:pic>
      </p:grpSp>
      <p:sp>
        <p:nvSpPr>
          <p:cNvPr id="18" name="AutoShape 18"/>
          <p:cNvSpPr/>
          <p:nvPr/>
        </p:nvSpPr>
        <p:spPr>
          <a:xfrm>
            <a:off x="5819991" y="5713510"/>
            <a:ext cx="432816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6075832" y="4482297"/>
            <a:ext cx="3898613" cy="999019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7000967" y="5783360"/>
            <a:ext cx="2048343" cy="599249"/>
          </a:xfrm>
          <a:custGeom>
            <a:avLst/>
            <a:gdLst/>
            <a:ahLst/>
            <a:cxnLst/>
            <a:rect l="l" t="t" r="r" b="b"/>
            <a:pathLst>
              <a:path w="3072515" h="898874">
                <a:moveTo>
                  <a:pt x="0" y="0"/>
                </a:moveTo>
                <a:lnTo>
                  <a:pt x="3072514" y="0"/>
                </a:lnTo>
                <a:lnTo>
                  <a:pt x="3072514" y="898874"/>
                </a:lnTo>
                <a:lnTo>
                  <a:pt x="0" y="8988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77916" t="-82935" r="-531" b="-80571"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379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F02F39D-5EC2-B2CE-0965-7DA5AD9BCE28}"/>
              </a:ext>
            </a:extLst>
          </p:cNvPr>
          <p:cNvSpPr txBox="1"/>
          <p:nvPr/>
        </p:nvSpPr>
        <p:spPr>
          <a:xfrm>
            <a:off x="813417" y="1828556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b="1" spc="-279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Charlevoix Heavy"/>
              </a:rPr>
              <a:t>ACESSO     AO     SGA</a:t>
            </a:r>
            <a:endParaRPr lang="en-US" sz="2600" b="1" u="none" strike="noStrike" kern="1200" spc="-279" dirty="0">
              <a:solidFill>
                <a:srgbClr val="FFFFFF"/>
              </a:solidFill>
              <a:latin typeface="+mj-lt"/>
              <a:ea typeface="+mj-ea"/>
              <a:cs typeface="+mj-cs"/>
              <a:sym typeface="Charlevoix Heavy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709D824-21D8-616B-B0BA-E26A6DB5C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616" y="1081549"/>
            <a:ext cx="8413422" cy="4984954"/>
          </a:xfrm>
          <a:prstGeom prst="rect">
            <a:avLst/>
          </a:prstGeom>
        </p:spPr>
      </p:pic>
      <p:sp>
        <p:nvSpPr>
          <p:cNvPr id="15" name="Seta: para a Esquerda 14">
            <a:extLst>
              <a:ext uri="{FF2B5EF4-FFF2-40B4-BE49-F238E27FC236}">
                <a16:creationId xmlns:a16="http://schemas.microsoft.com/office/drawing/2014/main" id="{26977B88-3A6F-73E9-9F88-3433E1FE8151}"/>
              </a:ext>
            </a:extLst>
          </p:cNvPr>
          <p:cNvSpPr/>
          <p:nvPr/>
        </p:nvSpPr>
        <p:spPr>
          <a:xfrm>
            <a:off x="6285887" y="1383673"/>
            <a:ext cx="983226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a Esquerda 16">
            <a:extLst>
              <a:ext uri="{FF2B5EF4-FFF2-40B4-BE49-F238E27FC236}">
                <a16:creationId xmlns:a16="http://schemas.microsoft.com/office/drawing/2014/main" id="{2E56C315-B61B-C8D5-068C-DE3635AA4EFA}"/>
              </a:ext>
            </a:extLst>
          </p:cNvPr>
          <p:cNvSpPr/>
          <p:nvPr/>
        </p:nvSpPr>
        <p:spPr>
          <a:xfrm>
            <a:off x="7085374" y="4112125"/>
            <a:ext cx="983226" cy="4571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: para a Esquerda 18">
            <a:extLst>
              <a:ext uri="{FF2B5EF4-FFF2-40B4-BE49-F238E27FC236}">
                <a16:creationId xmlns:a16="http://schemas.microsoft.com/office/drawing/2014/main" id="{F5A86626-EFA9-829B-6DA4-F4BE3FEA063E}"/>
              </a:ext>
            </a:extLst>
          </p:cNvPr>
          <p:cNvSpPr/>
          <p:nvPr/>
        </p:nvSpPr>
        <p:spPr>
          <a:xfrm>
            <a:off x="7085374" y="3632169"/>
            <a:ext cx="983226" cy="4571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C1A13C4-ADA0-BD50-77BE-B08F327C8F05}"/>
              </a:ext>
            </a:extLst>
          </p:cNvPr>
          <p:cNvSpPr txBox="1"/>
          <p:nvPr/>
        </p:nvSpPr>
        <p:spPr>
          <a:xfrm>
            <a:off x="5702711" y="580104"/>
            <a:ext cx="4001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No navegador acessar: </a:t>
            </a:r>
            <a:r>
              <a:rPr lang="pt-BR" b="1" dirty="0"/>
              <a:t>sga.anater.org</a:t>
            </a:r>
          </a:p>
        </p:txBody>
      </p:sp>
      <p:sp>
        <p:nvSpPr>
          <p:cNvPr id="23" name="AutoShape 18">
            <a:extLst>
              <a:ext uri="{FF2B5EF4-FFF2-40B4-BE49-F238E27FC236}">
                <a16:creationId xmlns:a16="http://schemas.microsoft.com/office/drawing/2014/main" id="{46C80DE5-B163-C1BB-C829-81309A58DB76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Freeform 19">
            <a:extLst>
              <a:ext uri="{FF2B5EF4-FFF2-40B4-BE49-F238E27FC236}">
                <a16:creationId xmlns:a16="http://schemas.microsoft.com/office/drawing/2014/main" id="{5369B420-0BF5-64E7-BE4A-D85CD76FBC99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1102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ACC3D-2245-BDAC-1BBF-42D55D342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5F6007-A8E3-8213-7134-77098A3898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ABA01B2-4458-5186-6079-BB5E0BCAF9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9E183B1-F959-2B1A-E208-04B3575D9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517" y="357016"/>
            <a:ext cx="10415860" cy="6023987"/>
          </a:xfrm>
          <a:prstGeom prst="rect">
            <a:avLst/>
          </a:prstGeom>
        </p:spPr>
      </p:pic>
      <p:sp>
        <p:nvSpPr>
          <p:cNvPr id="8" name="Seta: para a Esquerda 7">
            <a:extLst>
              <a:ext uri="{FF2B5EF4-FFF2-40B4-BE49-F238E27FC236}">
                <a16:creationId xmlns:a16="http://schemas.microsoft.com/office/drawing/2014/main" id="{3E054A20-69E4-43B9-B857-FCA725CD3104}"/>
              </a:ext>
            </a:extLst>
          </p:cNvPr>
          <p:cNvSpPr/>
          <p:nvPr/>
        </p:nvSpPr>
        <p:spPr>
          <a:xfrm>
            <a:off x="6000137" y="2423284"/>
            <a:ext cx="983226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a Esquerda 9">
            <a:extLst>
              <a:ext uri="{FF2B5EF4-FFF2-40B4-BE49-F238E27FC236}">
                <a16:creationId xmlns:a16="http://schemas.microsoft.com/office/drawing/2014/main" id="{E57B78D2-047E-8D5C-DED7-EB95A55372DD}"/>
              </a:ext>
            </a:extLst>
          </p:cNvPr>
          <p:cNvSpPr/>
          <p:nvPr/>
        </p:nvSpPr>
        <p:spPr>
          <a:xfrm>
            <a:off x="6478688" y="3966549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43FEF73E-B27F-832D-9666-C6E9A8C58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4" t="44996" r="12650" b="34194"/>
          <a:stretch>
            <a:fillRect/>
          </a:stretch>
        </p:blipFill>
        <p:spPr>
          <a:xfrm>
            <a:off x="7646298" y="2542377"/>
            <a:ext cx="3234813" cy="1427170"/>
          </a:xfrm>
          <a:prstGeom prst="rect">
            <a:avLst/>
          </a:prstGeom>
        </p:spPr>
      </p:pic>
      <p:sp>
        <p:nvSpPr>
          <p:cNvPr id="14" name="Seta: para a Esquerda 13">
            <a:extLst>
              <a:ext uri="{FF2B5EF4-FFF2-40B4-BE49-F238E27FC236}">
                <a16:creationId xmlns:a16="http://schemas.microsoft.com/office/drawing/2014/main" id="{D5CD2178-D2A9-36CB-711A-F8B4A3AB395A}"/>
              </a:ext>
            </a:extLst>
          </p:cNvPr>
          <p:cNvSpPr/>
          <p:nvPr/>
        </p:nvSpPr>
        <p:spPr>
          <a:xfrm>
            <a:off x="6491750" y="4624460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: da Esquerda para a Direita 14">
            <a:extLst>
              <a:ext uri="{FF2B5EF4-FFF2-40B4-BE49-F238E27FC236}">
                <a16:creationId xmlns:a16="http://schemas.microsoft.com/office/drawing/2014/main" id="{89C71B11-5A51-1CAA-F5D6-23E9E667E44D}"/>
              </a:ext>
            </a:extLst>
          </p:cNvPr>
          <p:cNvSpPr/>
          <p:nvPr/>
        </p:nvSpPr>
        <p:spPr>
          <a:xfrm>
            <a:off x="6458194" y="3255962"/>
            <a:ext cx="1061884" cy="140954"/>
          </a:xfrm>
          <a:prstGeom prst="left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AutoShape 18">
            <a:extLst>
              <a:ext uri="{FF2B5EF4-FFF2-40B4-BE49-F238E27FC236}">
                <a16:creationId xmlns:a16="http://schemas.microsoft.com/office/drawing/2014/main" id="{5FFE883A-FBC1-63FC-18A8-9365ECB84918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Freeform 19">
            <a:extLst>
              <a:ext uri="{FF2B5EF4-FFF2-40B4-BE49-F238E27FC236}">
                <a16:creationId xmlns:a16="http://schemas.microsoft.com/office/drawing/2014/main" id="{8E226C04-7DFF-F4EA-C698-5A1CEF2B64E5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065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0094C-33E9-5FA8-16E8-FE6CF45F1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50EA8C1-8F50-1BCB-774F-DE3DD7B836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8673" r="543" b="18224"/>
          <a:stretch>
            <a:fillRect/>
          </a:stretch>
        </p:blipFill>
        <p:spPr>
          <a:xfrm>
            <a:off x="1147447" y="107963"/>
            <a:ext cx="7387421" cy="4514687"/>
          </a:xfrm>
          <a:prstGeom prst="rect">
            <a:avLst/>
          </a:prstGeom>
        </p:spPr>
      </p:pic>
      <p:sp>
        <p:nvSpPr>
          <p:cNvPr id="10" name="Seta: para a Esquerda 9">
            <a:extLst>
              <a:ext uri="{FF2B5EF4-FFF2-40B4-BE49-F238E27FC236}">
                <a16:creationId xmlns:a16="http://schemas.microsoft.com/office/drawing/2014/main" id="{A759D3F7-5965-9D9A-CB55-9C0A5BA77C71}"/>
              </a:ext>
            </a:extLst>
          </p:cNvPr>
          <p:cNvSpPr/>
          <p:nvPr/>
        </p:nvSpPr>
        <p:spPr>
          <a:xfrm rot="10800000">
            <a:off x="2539030" y="3401977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33615C57-3014-BFA7-2F93-595F54EF4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814" y="652928"/>
            <a:ext cx="5020600" cy="3302320"/>
          </a:xfrm>
          <a:prstGeom prst="rect">
            <a:avLst/>
          </a:prstGeom>
        </p:spPr>
      </p:pic>
      <p:sp>
        <p:nvSpPr>
          <p:cNvPr id="22" name="Seta: para a Esquerda 21">
            <a:extLst>
              <a:ext uri="{FF2B5EF4-FFF2-40B4-BE49-F238E27FC236}">
                <a16:creationId xmlns:a16="http://schemas.microsoft.com/office/drawing/2014/main" id="{E7CFFA2A-2755-1ED5-652C-F650C2A9C30A}"/>
              </a:ext>
            </a:extLst>
          </p:cNvPr>
          <p:cNvSpPr/>
          <p:nvPr/>
        </p:nvSpPr>
        <p:spPr>
          <a:xfrm>
            <a:off x="11088847" y="2094601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Seta: para a Esquerda 33">
            <a:extLst>
              <a:ext uri="{FF2B5EF4-FFF2-40B4-BE49-F238E27FC236}">
                <a16:creationId xmlns:a16="http://schemas.microsoft.com/office/drawing/2014/main" id="{2884A296-7A35-5541-6D23-1B709484E006}"/>
              </a:ext>
            </a:extLst>
          </p:cNvPr>
          <p:cNvSpPr/>
          <p:nvPr/>
        </p:nvSpPr>
        <p:spPr>
          <a:xfrm>
            <a:off x="11088847" y="2552326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Seta: para a Esquerda 35">
            <a:extLst>
              <a:ext uri="{FF2B5EF4-FFF2-40B4-BE49-F238E27FC236}">
                <a16:creationId xmlns:a16="http://schemas.microsoft.com/office/drawing/2014/main" id="{ED11E8E9-044B-AC00-1A9D-1CEE3BD8D6E4}"/>
              </a:ext>
            </a:extLst>
          </p:cNvPr>
          <p:cNvSpPr/>
          <p:nvPr/>
        </p:nvSpPr>
        <p:spPr>
          <a:xfrm>
            <a:off x="11088848" y="1636877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Seta: para a Esquerda 37">
            <a:extLst>
              <a:ext uri="{FF2B5EF4-FFF2-40B4-BE49-F238E27FC236}">
                <a16:creationId xmlns:a16="http://schemas.microsoft.com/office/drawing/2014/main" id="{7398A3C4-785C-2EAC-87D7-2D4DDCC28B5D}"/>
              </a:ext>
            </a:extLst>
          </p:cNvPr>
          <p:cNvSpPr/>
          <p:nvPr/>
        </p:nvSpPr>
        <p:spPr>
          <a:xfrm>
            <a:off x="11088849" y="1279748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Seta: para a Esquerda 39">
            <a:extLst>
              <a:ext uri="{FF2B5EF4-FFF2-40B4-BE49-F238E27FC236}">
                <a16:creationId xmlns:a16="http://schemas.microsoft.com/office/drawing/2014/main" id="{FD69BACD-6DB0-9652-E24F-650E39BD49E1}"/>
              </a:ext>
            </a:extLst>
          </p:cNvPr>
          <p:cNvSpPr/>
          <p:nvPr/>
        </p:nvSpPr>
        <p:spPr>
          <a:xfrm rot="10800000">
            <a:off x="2539029" y="3811939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Texto Explicativo: Seta para Cima 40">
            <a:extLst>
              <a:ext uri="{FF2B5EF4-FFF2-40B4-BE49-F238E27FC236}">
                <a16:creationId xmlns:a16="http://schemas.microsoft.com/office/drawing/2014/main" id="{8ADAD6A5-2A65-778B-A2E1-6C879C98431F}"/>
              </a:ext>
            </a:extLst>
          </p:cNvPr>
          <p:cNvSpPr/>
          <p:nvPr/>
        </p:nvSpPr>
        <p:spPr>
          <a:xfrm>
            <a:off x="10366127" y="3843886"/>
            <a:ext cx="1356852" cy="551018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BAA60501-0C2F-32C9-A2A8-143A923ED463}"/>
              </a:ext>
            </a:extLst>
          </p:cNvPr>
          <p:cNvSpPr txBox="1"/>
          <p:nvPr/>
        </p:nvSpPr>
        <p:spPr>
          <a:xfrm>
            <a:off x="7938162" y="4749287"/>
            <a:ext cx="41040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Após o preenchimento, acione o ícone </a:t>
            </a:r>
            <a:r>
              <a:rPr lang="pt-BR" b="1" dirty="0"/>
              <a:t>“Salvar”</a:t>
            </a:r>
            <a:r>
              <a:rPr lang="pt-BR" dirty="0"/>
              <a:t>.</a:t>
            </a:r>
          </a:p>
          <a:p>
            <a:pPr algn="ctr"/>
            <a:r>
              <a:rPr lang="pt-BR" dirty="0"/>
              <a:t>No e-mail cadastrado chegará login e senha para o SGA.</a:t>
            </a:r>
          </a:p>
        </p:txBody>
      </p:sp>
      <p:sp>
        <p:nvSpPr>
          <p:cNvPr id="45" name="Seta: para a Esquerda 44">
            <a:extLst>
              <a:ext uri="{FF2B5EF4-FFF2-40B4-BE49-F238E27FC236}">
                <a16:creationId xmlns:a16="http://schemas.microsoft.com/office/drawing/2014/main" id="{45641670-DC7D-5C5B-261C-46E5585361B2}"/>
              </a:ext>
            </a:extLst>
          </p:cNvPr>
          <p:cNvSpPr/>
          <p:nvPr/>
        </p:nvSpPr>
        <p:spPr>
          <a:xfrm rot="10800000">
            <a:off x="2539029" y="1486096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Seta: para a Esquerda 46">
            <a:extLst>
              <a:ext uri="{FF2B5EF4-FFF2-40B4-BE49-F238E27FC236}">
                <a16:creationId xmlns:a16="http://schemas.microsoft.com/office/drawing/2014/main" id="{D320B190-B5B9-0EC7-481A-F8B7AA35F0E0}"/>
              </a:ext>
            </a:extLst>
          </p:cNvPr>
          <p:cNvSpPr/>
          <p:nvPr/>
        </p:nvSpPr>
        <p:spPr>
          <a:xfrm rot="10800000">
            <a:off x="2539029" y="1827558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9" name="Imagem 48">
            <a:extLst>
              <a:ext uri="{FF2B5EF4-FFF2-40B4-BE49-F238E27FC236}">
                <a16:creationId xmlns:a16="http://schemas.microsoft.com/office/drawing/2014/main" id="{EC5DF8BA-5634-0D5D-F79C-0CEA0B368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9919" y="4039791"/>
            <a:ext cx="3763955" cy="2619319"/>
          </a:xfrm>
          <a:prstGeom prst="rect">
            <a:avLst/>
          </a:prstGeom>
        </p:spPr>
      </p:pic>
      <p:sp>
        <p:nvSpPr>
          <p:cNvPr id="51" name="AutoShape 18">
            <a:extLst>
              <a:ext uri="{FF2B5EF4-FFF2-40B4-BE49-F238E27FC236}">
                <a16:creationId xmlns:a16="http://schemas.microsoft.com/office/drawing/2014/main" id="{2DBE8666-FCFB-8A0D-419A-AD628498B82C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Freeform 19">
            <a:extLst>
              <a:ext uri="{FF2B5EF4-FFF2-40B4-BE49-F238E27FC236}">
                <a16:creationId xmlns:a16="http://schemas.microsoft.com/office/drawing/2014/main" id="{C871B020-EF11-C3E7-5738-2DDEE7EAF42F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6679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8E951-2F61-C9BF-0987-A75E4753E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8">
            <a:extLst>
              <a:ext uri="{FF2B5EF4-FFF2-40B4-BE49-F238E27FC236}">
                <a16:creationId xmlns:a16="http://schemas.microsoft.com/office/drawing/2014/main" id="{5D110E8A-BFEE-FB9A-80B8-4AC224D6D7A2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19">
            <a:extLst>
              <a:ext uri="{FF2B5EF4-FFF2-40B4-BE49-F238E27FC236}">
                <a16:creationId xmlns:a16="http://schemas.microsoft.com/office/drawing/2014/main" id="{004D26BE-4597-7580-8215-33639D295E10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614416A-413B-6ADC-DD81-D2FDF2884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22" y="1233948"/>
            <a:ext cx="5529594" cy="323481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370A12A-C6EC-4F13-43EA-881ADC16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279" y="1944535"/>
            <a:ext cx="7224475" cy="4277870"/>
          </a:xfrm>
          <a:prstGeom prst="rect">
            <a:avLst/>
          </a:prstGeom>
        </p:spPr>
      </p:pic>
      <p:sp>
        <p:nvSpPr>
          <p:cNvPr id="14" name="Texto Explicativo: Seta para Cima 13">
            <a:extLst>
              <a:ext uri="{FF2B5EF4-FFF2-40B4-BE49-F238E27FC236}">
                <a16:creationId xmlns:a16="http://schemas.microsoft.com/office/drawing/2014/main" id="{6F82276C-2F90-89E0-5669-F022A17DE00F}"/>
              </a:ext>
            </a:extLst>
          </p:cNvPr>
          <p:cNvSpPr/>
          <p:nvPr/>
        </p:nvSpPr>
        <p:spPr>
          <a:xfrm>
            <a:off x="1591653" y="2654183"/>
            <a:ext cx="1356852" cy="551018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52DFC044-7973-989B-2E37-111AD2285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0342" y="416850"/>
            <a:ext cx="4036334" cy="673460"/>
          </a:xfrm>
        </p:spPr>
        <p:txBody>
          <a:bodyPr anchor="b">
            <a:normAutofit/>
          </a:bodyPr>
          <a:lstStyle/>
          <a:p>
            <a:r>
              <a:rPr lang="pt-BR" sz="2800" dirty="0"/>
              <a:t>https://www.anater.org/</a:t>
            </a:r>
          </a:p>
        </p:txBody>
      </p:sp>
      <p:sp>
        <p:nvSpPr>
          <p:cNvPr id="18" name="Seta: para a Esquerda 17">
            <a:extLst>
              <a:ext uri="{FF2B5EF4-FFF2-40B4-BE49-F238E27FC236}">
                <a16:creationId xmlns:a16="http://schemas.microsoft.com/office/drawing/2014/main" id="{F49B3523-4BDE-B941-3036-3EB5341E1DBA}"/>
              </a:ext>
            </a:extLst>
          </p:cNvPr>
          <p:cNvSpPr/>
          <p:nvPr/>
        </p:nvSpPr>
        <p:spPr>
          <a:xfrm>
            <a:off x="6773656" y="4153362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: para a Esquerda 19">
            <a:extLst>
              <a:ext uri="{FF2B5EF4-FFF2-40B4-BE49-F238E27FC236}">
                <a16:creationId xmlns:a16="http://schemas.microsoft.com/office/drawing/2014/main" id="{A635BE3D-A8D3-B894-DCC0-F747D5E4C667}"/>
              </a:ext>
            </a:extLst>
          </p:cNvPr>
          <p:cNvSpPr/>
          <p:nvPr/>
        </p:nvSpPr>
        <p:spPr>
          <a:xfrm>
            <a:off x="7105492" y="4556484"/>
            <a:ext cx="663673" cy="6389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968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C13044-7C2F-47B2-38F8-BE8BAE50B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8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0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utoShape 18">
            <a:extLst>
              <a:ext uri="{FF2B5EF4-FFF2-40B4-BE49-F238E27FC236}">
                <a16:creationId xmlns:a16="http://schemas.microsoft.com/office/drawing/2014/main" id="{398D2D45-70E5-31F6-AC00-42284B8D2AF8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93C387A5-A348-2766-F126-CD41196D73E3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CD6DDA4-DEAB-21B2-53B1-D963D91BA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02" y="590503"/>
            <a:ext cx="11149026" cy="48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66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0FD300-BDA9-A353-F653-776C98C01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8">
            <a:extLst>
              <a:ext uri="{FF2B5EF4-FFF2-40B4-BE49-F238E27FC236}">
                <a16:creationId xmlns:a16="http://schemas.microsoft.com/office/drawing/2014/main" id="{467ECC3F-4808-CD18-CAF9-7054D4E60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0">
            <a:extLst>
              <a:ext uri="{FF2B5EF4-FFF2-40B4-BE49-F238E27FC236}">
                <a16:creationId xmlns:a16="http://schemas.microsoft.com/office/drawing/2014/main" id="{CD6EA07B-7383-CD6B-5722-2D05A0B85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49F21B-F8D2-F9EB-8588-4F27833C2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594A7E4-25FF-3CE4-85A1-1150F3518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87879638-73B8-F0A2-9E61-6A347F753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utoShape 18">
            <a:extLst>
              <a:ext uri="{FF2B5EF4-FFF2-40B4-BE49-F238E27FC236}">
                <a16:creationId xmlns:a16="http://schemas.microsoft.com/office/drawing/2014/main" id="{BE1D3380-1D3F-0C3D-F637-9913D6CFA8F1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55F5F6F5-C2D8-E271-C4C3-6307F57C9F61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137AB56-6B7D-ACCF-BB81-1D0134A6F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78" y="558633"/>
            <a:ext cx="10213111" cy="509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31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5B9872-8015-F061-5166-4488F2B93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8">
            <a:extLst>
              <a:ext uri="{FF2B5EF4-FFF2-40B4-BE49-F238E27FC236}">
                <a16:creationId xmlns:a16="http://schemas.microsoft.com/office/drawing/2014/main" id="{CCC5A5DA-1736-6E2C-1713-0578C76FD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0">
            <a:extLst>
              <a:ext uri="{FF2B5EF4-FFF2-40B4-BE49-F238E27FC236}">
                <a16:creationId xmlns:a16="http://schemas.microsoft.com/office/drawing/2014/main" id="{C0A171A2-51B3-5299-D724-DBBAFD9C5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046EBB-68CE-7692-0660-93DFA9A8C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EBEB7A3-BCDD-6B6F-F0E3-E4310F82C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F3A659D2-4A24-8C31-BF40-C989FF34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utoShape 18">
            <a:extLst>
              <a:ext uri="{FF2B5EF4-FFF2-40B4-BE49-F238E27FC236}">
                <a16:creationId xmlns:a16="http://schemas.microsoft.com/office/drawing/2014/main" id="{08DF9274-3CA1-2040-ECA7-78DC943F2F98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747933DA-B7FA-06E0-CB08-8DDFB8E012B7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C14F5FA-5D05-37D2-F1B8-5D746F67E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66" y="520901"/>
            <a:ext cx="11127019" cy="489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89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B6B50E-D1E2-BF92-FAFC-3FD651E2C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8">
            <a:extLst>
              <a:ext uri="{FF2B5EF4-FFF2-40B4-BE49-F238E27FC236}">
                <a16:creationId xmlns:a16="http://schemas.microsoft.com/office/drawing/2014/main" id="{9757C71C-9F2D-D2D7-C8BB-600A3AE91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0">
            <a:extLst>
              <a:ext uri="{FF2B5EF4-FFF2-40B4-BE49-F238E27FC236}">
                <a16:creationId xmlns:a16="http://schemas.microsoft.com/office/drawing/2014/main" id="{4575EDCA-ADA4-4663-DCC7-52D6A82859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280300D-12F5-4E29-1CAD-5FF07EA96E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1459984-0F6C-6036-D343-60EC0F5148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89969749-6B76-CA55-5B15-8CAA42450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87AA069-5211-61F9-8CED-9DEFF3BAFF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663"/>
          <a:stretch>
            <a:fillRect/>
          </a:stretch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  <p:sp>
        <p:nvSpPr>
          <p:cNvPr id="9" name="AutoShape 18">
            <a:extLst>
              <a:ext uri="{FF2B5EF4-FFF2-40B4-BE49-F238E27FC236}">
                <a16:creationId xmlns:a16="http://schemas.microsoft.com/office/drawing/2014/main" id="{6023FCD9-70DB-DFC5-1CC9-41CDFA463823}"/>
              </a:ext>
            </a:extLst>
          </p:cNvPr>
          <p:cNvSpPr/>
          <p:nvPr/>
        </p:nvSpPr>
        <p:spPr>
          <a:xfrm>
            <a:off x="9592427" y="6670578"/>
            <a:ext cx="232413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115AA499-BEBC-A51B-4A2B-A7F00D75B99C}"/>
              </a:ext>
            </a:extLst>
          </p:cNvPr>
          <p:cNvSpPr/>
          <p:nvPr/>
        </p:nvSpPr>
        <p:spPr>
          <a:xfrm>
            <a:off x="9677450" y="6222405"/>
            <a:ext cx="2093478" cy="396850"/>
          </a:xfrm>
          <a:custGeom>
            <a:avLst/>
            <a:gdLst/>
            <a:ahLst/>
            <a:cxnLst/>
            <a:rect l="l" t="t" r="r" b="b"/>
            <a:pathLst>
              <a:path w="5847919" h="1498529">
                <a:moveTo>
                  <a:pt x="0" y="0"/>
                </a:moveTo>
                <a:lnTo>
                  <a:pt x="5847918" y="0"/>
                </a:lnTo>
                <a:lnTo>
                  <a:pt x="5847918" y="1498529"/>
                </a:lnTo>
                <a:lnTo>
                  <a:pt x="0" y="1498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Texto Explicativo: Seta para Cima 26">
            <a:extLst>
              <a:ext uri="{FF2B5EF4-FFF2-40B4-BE49-F238E27FC236}">
                <a16:creationId xmlns:a16="http://schemas.microsoft.com/office/drawing/2014/main" id="{51DF6D37-0AEA-8902-1506-2AE0EEADE8EC}"/>
              </a:ext>
            </a:extLst>
          </p:cNvPr>
          <p:cNvSpPr/>
          <p:nvPr/>
        </p:nvSpPr>
        <p:spPr>
          <a:xfrm rot="16200000">
            <a:off x="2912431" y="5487884"/>
            <a:ext cx="642789" cy="501382"/>
          </a:xfrm>
          <a:prstGeom prst="up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5219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3022</TotalTime>
  <Words>103</Words>
  <Application>Microsoft Office PowerPoint</Application>
  <PresentationFormat>Widescreen</PresentationFormat>
  <Paragraphs>16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Charlevoix Heavy</vt:lpstr>
      <vt:lpstr>Tema do Office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Francisco Mariano</dc:creator>
  <cp:lastModifiedBy>Maria Neila Ferreira dos Santos</cp:lastModifiedBy>
  <cp:revision>3</cp:revision>
  <dcterms:created xsi:type="dcterms:W3CDTF">2026-08-12T14:56:29Z</dcterms:created>
  <dcterms:modified xsi:type="dcterms:W3CDTF">2026-08-17T18:43:16Z</dcterms:modified>
</cp:coreProperties>
</file>